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removePersonalInfoOnSave="1" saveSubsetFonts="1" autoCompressPictures="0">
  <p:sldMasterIdLst>
    <p:sldMasterId id="2147483770" r:id="rId1"/>
  </p:sldMasterIdLst>
  <p:notesMasterIdLst>
    <p:notesMasterId r:id="rId19"/>
  </p:notesMasterIdLst>
  <p:handoutMasterIdLst>
    <p:handoutMasterId r:id="rId20"/>
  </p:handoutMasterIdLst>
  <p:sldIdLst>
    <p:sldId id="539" r:id="rId2"/>
    <p:sldId id="299" r:id="rId3"/>
    <p:sldId id="536" r:id="rId4"/>
    <p:sldId id="534" r:id="rId5"/>
    <p:sldId id="256" r:id="rId6"/>
    <p:sldId id="258" r:id="rId7"/>
    <p:sldId id="259" r:id="rId8"/>
    <p:sldId id="260" r:id="rId9"/>
    <p:sldId id="261" r:id="rId10"/>
    <p:sldId id="262" r:id="rId11"/>
    <p:sldId id="263" r:id="rId12"/>
    <p:sldId id="535" r:id="rId13"/>
    <p:sldId id="537" r:id="rId14"/>
    <p:sldId id="288" r:id="rId15"/>
    <p:sldId id="290" r:id="rId16"/>
    <p:sldId id="291" r:id="rId17"/>
    <p:sldId id="293" r:id="rId18"/>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D6E8F6"/>
    <a:srgbClr val="AFDDFF"/>
    <a:srgbClr val="0000FF"/>
    <a:srgbClr val="F39200"/>
    <a:srgbClr val="E37777"/>
    <a:srgbClr val="E29292"/>
    <a:srgbClr val="E47C7C"/>
    <a:srgbClr val="FF9800"/>
    <a:srgbClr val="F8DCB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382" autoAdjust="0"/>
    <p:restoredTop sz="63333" autoAdjust="0"/>
  </p:normalViewPr>
  <p:slideViewPr>
    <p:cSldViewPr snapToObjects="1">
      <p:cViewPr varScale="1">
        <p:scale>
          <a:sx n="100" d="100"/>
          <a:sy n="100" d="100"/>
        </p:scale>
        <p:origin x="2112" y="72"/>
      </p:cViewPr>
      <p:guideLst/>
    </p:cSldViewPr>
  </p:slideViewPr>
  <p:outlineViewPr>
    <p:cViewPr>
      <p:scale>
        <a:sx n="33" d="100"/>
        <a:sy n="33" d="100"/>
      </p:scale>
      <p:origin x="0" y="0"/>
    </p:cViewPr>
  </p:outlin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4143375" y="0"/>
            <a:ext cx="3170238" cy="481013"/>
          </a:xfrm>
          <a:prstGeom prst="rect">
            <a:avLst/>
          </a:prstGeom>
        </p:spPr>
        <p:txBody>
          <a:bodyPr vert="horz" lIns="91440" tIns="45720" rIns="91440" bIns="45720" rtlCol="0"/>
          <a:lstStyle>
            <a:lvl1pPr algn="r">
              <a:defRPr sz="1200"/>
            </a:lvl1pPr>
          </a:lstStyle>
          <a:p>
            <a:fld id="{91F0BAAB-3703-4136-BAAD-E14C8A6D911D}" type="datetimeFigureOut">
              <a:rPr lang="en-CA" smtClean="0"/>
              <a:t>2021-07-27</a:t>
            </a:fld>
            <a:endParaRPr lang="en-CA"/>
          </a:p>
        </p:txBody>
      </p:sp>
      <p:sp>
        <p:nvSpPr>
          <p:cNvPr id="4" name="Footer Placeholder 3"/>
          <p:cNvSpPr>
            <a:spLocks noGrp="1"/>
          </p:cNvSpPr>
          <p:nvPr>
            <p:ph type="ftr" sz="quarter" idx="2"/>
          </p:nvPr>
        </p:nvSpPr>
        <p:spPr>
          <a:xfrm>
            <a:off x="0" y="9120188"/>
            <a:ext cx="3170238" cy="481012"/>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4143375" y="9120188"/>
            <a:ext cx="3170238" cy="481012"/>
          </a:xfrm>
          <a:prstGeom prst="rect">
            <a:avLst/>
          </a:prstGeom>
        </p:spPr>
        <p:txBody>
          <a:bodyPr vert="horz" lIns="91440" tIns="45720" rIns="91440" bIns="45720" rtlCol="0" anchor="b"/>
          <a:lstStyle>
            <a:lvl1pPr algn="r">
              <a:defRPr sz="1200"/>
            </a:lvl1pPr>
          </a:lstStyle>
          <a:p>
            <a:fld id="{E21799CD-5257-4AE8-B1F6-B14E5C0CCCAF}" type="slidenum">
              <a:rPr lang="en-CA" smtClean="0"/>
              <a:t>‹#›</a:t>
            </a:fld>
            <a:endParaRPr lang="en-CA"/>
          </a:p>
        </p:txBody>
      </p:sp>
    </p:spTree>
    <p:extLst>
      <p:ext uri="{BB962C8B-B14F-4D97-AF65-F5344CB8AC3E}">
        <p14:creationId xmlns:p14="http://schemas.microsoft.com/office/powerpoint/2010/main" val="2601120355"/>
      </p:ext>
    </p:extLst>
  </p:cSld>
  <p:clrMap bg1="lt1" tx1="dk1" bg2="lt2" tx2="dk2" accent1="accent1" accent2="accent2" accent3="accent3" accent4="accent4" accent5="accent5" accent6="accent6" hlink="hlink" folHlink="folHlink"/>
  <p:hf sldNum="0" hdr="0" ftr="0" dt="0"/>
</p:handoutMaster>
</file>

<file path=ppt/media/image51.png>
</file>

<file path=ppt/media/image56.png>
</file>

<file path=ppt/media/image57.png>
</file>

<file path=ppt/media/image58.png>
</file>

<file path=ppt/media/image5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CA"/>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25D38987-4148-5449-A0C8-77BA7C6C1707}" type="datetimeFigureOut">
              <a:rPr lang="en-CA" smtClean="0"/>
              <a:t>2021-07-27</a:t>
            </a:fld>
            <a:endParaRPr lang="en-CA"/>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CA"/>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CA"/>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FDB07EC5-1D00-0D45-B878-4DECC60BF6D1}" type="slidenum">
              <a:rPr lang="en-CA" smtClean="0"/>
              <a:t>‹#›</a:t>
            </a:fld>
            <a:endParaRPr lang="en-CA"/>
          </a:p>
        </p:txBody>
      </p:sp>
    </p:spTree>
    <p:extLst>
      <p:ext uri="{BB962C8B-B14F-4D97-AF65-F5344CB8AC3E}">
        <p14:creationId xmlns:p14="http://schemas.microsoft.com/office/powerpoint/2010/main" val="1167076892"/>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12947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 me just draw the tangent cone here explicitly to make that connection clearer.</a:t>
            </a:r>
          </a:p>
          <a:p>
            <a:endParaRPr lang="en-US" dirty="0"/>
          </a:p>
          <a:p>
            <a:endParaRPr lang="en-US" dirty="0"/>
          </a:p>
        </p:txBody>
      </p:sp>
    </p:spTree>
    <p:extLst>
      <p:ext uri="{BB962C8B-B14F-4D97-AF65-F5344CB8AC3E}">
        <p14:creationId xmlns:p14="http://schemas.microsoft.com/office/powerpoint/2010/main" val="7265976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tangent cone is characterized by having minus v-t as its normal cone.</a:t>
            </a:r>
          </a:p>
          <a:p>
            <a:endParaRPr lang="en-US" dirty="0"/>
          </a:p>
          <a:p>
            <a:r>
              <a:rPr lang="en-US" dirty="0"/>
              <a:t>This means that if I shoot out a ray from lambda-t in the direction of the normal cone then any point on that ray will have lambda-t is the closest point in the friction cone.</a:t>
            </a:r>
          </a:p>
          <a:p>
            <a:endParaRPr lang="en-US" dirty="0"/>
          </a:p>
          <a:p>
            <a:r>
              <a:rPr lang="en-US" dirty="0"/>
              <a:t>This gives me the connection to the proximal operator model for friction.</a:t>
            </a:r>
          </a:p>
          <a:p>
            <a:endParaRPr lang="en-US" dirty="0"/>
          </a:p>
          <a:p>
            <a:r>
              <a:rPr lang="en-US" dirty="0"/>
              <a:t>Notice here that the </a:t>
            </a:r>
            <a:r>
              <a:rPr lang="en-US" dirty="0" err="1"/>
              <a:t>r-value</a:t>
            </a:r>
            <a:r>
              <a:rPr lang="en-US" dirty="0"/>
              <a:t> is basically the ray-length of the point that will have lambda-t as closest point. Any positive </a:t>
            </a:r>
            <a:r>
              <a:rPr lang="en-US" dirty="0" err="1"/>
              <a:t>r-value</a:t>
            </a:r>
            <a:r>
              <a:rPr lang="en-US" dirty="0"/>
              <a:t> will have the same lambda-t as solution.</a:t>
            </a:r>
          </a:p>
          <a:p>
            <a:endParaRPr lang="en-US" dirty="0"/>
          </a:p>
          <a:p>
            <a:endParaRPr lang="en-US" dirty="0"/>
          </a:p>
        </p:txBody>
      </p:sp>
    </p:spTree>
    <p:extLst>
      <p:ext uri="{BB962C8B-B14F-4D97-AF65-F5344CB8AC3E}">
        <p14:creationId xmlns:p14="http://schemas.microsoft.com/office/powerpoint/2010/main" val="3117255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now explained how non-penetration constraints and friction forces each are modelled with a proximal operator. I will now combine these two models into one model.</a:t>
            </a:r>
          </a:p>
          <a:p>
            <a:endParaRPr lang="en-US" dirty="0"/>
          </a:p>
          <a:p>
            <a:r>
              <a:rPr lang="en-US" dirty="0"/>
              <a:t>CLICK-1</a:t>
            </a:r>
          </a:p>
          <a:p>
            <a:endParaRPr lang="en-US" dirty="0"/>
          </a:p>
          <a:p>
            <a:r>
              <a:rPr lang="en-US" dirty="0"/>
              <a:t>The result look likes this. The nice thing about the </a:t>
            </a:r>
            <a:r>
              <a:rPr lang="en-US" dirty="0" err="1"/>
              <a:t>r-values</a:t>
            </a:r>
            <a:r>
              <a:rPr lang="en-US" dirty="0"/>
              <a:t> is that they do not influence  the solution. The </a:t>
            </a:r>
            <a:r>
              <a:rPr lang="en-US" dirty="0" err="1"/>
              <a:t>r-values</a:t>
            </a:r>
            <a:r>
              <a:rPr lang="en-US" dirty="0"/>
              <a:t> affect the convergence constant. I </a:t>
            </a:r>
            <a:r>
              <a:rPr lang="en-US" dirty="0" err="1"/>
              <a:t>wll</a:t>
            </a:r>
            <a:r>
              <a:rPr lang="en-US" dirty="0"/>
              <a:t> demonstrate how later on. For now, I am happy to notice that the combined model is a fixed-point problem. I can think of the right-hand side as some non-smooth function that I here just call F. This first combined version of the proximal operator model already reveals a few beautiful traits. Notice that the “physics” goes straight into the mathematical model without any need for discretization of for instance the friction cone. It is a model that stays very close to the underlying principles.</a:t>
            </a:r>
          </a:p>
          <a:p>
            <a:endParaRPr lang="en-US" dirty="0"/>
          </a:p>
          <a:p>
            <a:r>
              <a:rPr lang="en-US" dirty="0"/>
              <a:t>The current </a:t>
            </a:r>
            <a:r>
              <a:rPr lang="en-US" dirty="0" err="1"/>
              <a:t>vesion</a:t>
            </a:r>
            <a:r>
              <a:rPr lang="en-US" dirty="0"/>
              <a:t> does not quite reveal all the nasty coupling that goes on, so I will write out dependencies a little more by using the fact that the relative contact velocities is an affine transformation of the contact impulses.</a:t>
            </a:r>
          </a:p>
          <a:p>
            <a:endParaRPr lang="en-US" dirty="0"/>
          </a:p>
          <a:p>
            <a:r>
              <a:rPr lang="en-US" dirty="0"/>
              <a:t>CLICK-2</a:t>
            </a:r>
          </a:p>
          <a:p>
            <a:endParaRPr lang="en-US" dirty="0"/>
          </a:p>
          <a:p>
            <a:r>
              <a:rPr lang="en-US" dirty="0"/>
              <a:t>Now the fixed pint formulation looks like this. Observe how lambda-t is coupled into the normal part through the A-N F sub-block, similar for the friction part the lambda-n is coupled by the A-F N sub-block. However, there is a third coupling too, notice that lambda-n is also an input parameter to the friction cone. When I solve the proximal operator model, I must consider all these couplings between the variables. </a:t>
            </a:r>
          </a:p>
          <a:p>
            <a:endParaRPr lang="en-US" dirty="0"/>
          </a:p>
          <a:p>
            <a:r>
              <a:rPr lang="en-US" dirty="0"/>
              <a:t>Currently I will without loss of generality just pose the model for a single point of contact to avoid cluttering up the math with a lot of indices. Extending to N contacts means that I will have N such simultaneous equations and the A sub-blocks will create couplings between different contacts too.</a:t>
            </a:r>
          </a:p>
        </p:txBody>
      </p:sp>
    </p:spTree>
    <p:extLst>
      <p:ext uri="{BB962C8B-B14F-4D97-AF65-F5344CB8AC3E}">
        <p14:creationId xmlns:p14="http://schemas.microsoft.com/office/powerpoint/2010/main" val="37570638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now extend to N contacts. I will do this by using this z-vector short-hand notation</a:t>
            </a:r>
          </a:p>
          <a:p>
            <a:endParaRPr lang="en-US" dirty="0"/>
          </a:p>
          <a:p>
            <a:r>
              <a:rPr lang="en-US" dirty="0"/>
              <a:t>CLICK 1</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lambda minus R times A times lambda plus b. </a:t>
            </a:r>
          </a:p>
          <a:p>
            <a:endParaRPr lang="en-US" dirty="0"/>
          </a:p>
          <a:p>
            <a:r>
              <a:rPr lang="en-US" dirty="0"/>
              <a:t>Here R is now a matrix that collects all the </a:t>
            </a:r>
            <a:r>
              <a:rPr lang="en-US" dirty="0" err="1"/>
              <a:t>r-values</a:t>
            </a:r>
            <a:r>
              <a:rPr lang="en-US" dirty="0"/>
              <a:t>. Using this short-hand we get K equations of this form</a:t>
            </a:r>
          </a:p>
          <a:p>
            <a:endParaRPr lang="en-US" dirty="0"/>
          </a:p>
          <a:p>
            <a:r>
              <a:rPr lang="en-US" dirty="0"/>
              <a:t>CLICK 2</a:t>
            </a:r>
          </a:p>
          <a:p>
            <a:endParaRPr lang="en-US" dirty="0"/>
          </a:p>
          <a:p>
            <a:r>
              <a:rPr lang="en-US" dirty="0"/>
              <a:t>Solving this large fixed-point problem can be done by a fixed-point iteration. </a:t>
            </a:r>
          </a:p>
          <a:p>
            <a:endParaRPr lang="en-US" dirty="0"/>
          </a:p>
          <a:p>
            <a:r>
              <a:rPr lang="en-US" dirty="0"/>
              <a:t>CLICK 3</a:t>
            </a:r>
          </a:p>
          <a:p>
            <a:endParaRPr lang="en-US" dirty="0"/>
          </a:p>
          <a:p>
            <a:r>
              <a:rPr lang="en-US" dirty="0"/>
              <a:t>Here is one example of how this can be done. I put lambda values from iteration k into the right hand-side and use the proximal operator to compute an updated lambda-value for the k+1</a:t>
            </a:r>
            <a:r>
              <a:rPr lang="en-US" baseline="30000" dirty="0"/>
              <a:t>st</a:t>
            </a:r>
            <a:r>
              <a:rPr lang="en-US" dirty="0"/>
              <a:t> iteration. I will continue looping until the difference in lambda values suggest I am converging to a fixed point.</a:t>
            </a:r>
          </a:p>
          <a:p>
            <a:endParaRPr lang="en-US" dirty="0"/>
          </a:p>
          <a:p>
            <a:r>
              <a:rPr lang="en-US" dirty="0"/>
              <a:t>There are two typical variations on how to update the z-values and the friction cones. One version solves all contacts simultaneously and use lambda values at the k-</a:t>
            </a:r>
            <a:r>
              <a:rPr lang="en-US" dirty="0" err="1"/>
              <a:t>th</a:t>
            </a:r>
            <a:r>
              <a:rPr lang="en-US" dirty="0"/>
              <a:t> iteration to compute all z-values and friction cones simultaneously before solving all proximal operators simultaneously too. This is a nice embarrassingly parallel process. I call this a Jacobi scheme. The version I showed here assume normal forces are solved before friction forces and hence I use the most updated normal force for generating the friction cone. One can extend the idea of using the most updated values as soon as they are available. This means one solves contacts one-by-one and update the z-values accordingly to always have the most updated version. This I call a Gauss-Seidel scheme.</a:t>
            </a:r>
          </a:p>
          <a:p>
            <a:endParaRPr lang="en-US" dirty="0"/>
          </a:p>
          <a:p>
            <a:r>
              <a:rPr lang="en-US" dirty="0"/>
              <a:t>I have now introduced the basic idea of the numerical method for solving the proximal operator model. I am now ready to go into a little more detail.</a:t>
            </a:r>
          </a:p>
          <a:p>
            <a:r>
              <a:rPr lang="en-US" dirty="0"/>
              <a:t> </a:t>
            </a:r>
          </a:p>
        </p:txBody>
      </p:sp>
    </p:spTree>
    <p:extLst>
      <p:ext uri="{BB962C8B-B14F-4D97-AF65-F5344CB8AC3E}">
        <p14:creationId xmlns:p14="http://schemas.microsoft.com/office/powerpoint/2010/main" val="2617090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 have shown the final Gauss-Seidel scheme of the proximal operator method using an adaptive r-factor strategy.</a:t>
            </a:r>
          </a:p>
          <a:p>
            <a:endParaRPr lang="en-US" dirty="0"/>
          </a:p>
          <a:p>
            <a:r>
              <a:rPr lang="en-US" dirty="0"/>
              <a:t>Observe that there is a two-loop structure to the algorithm. The inner loop takes one sweep over all contacts and for each contact it first solves the normal-part of the proximal operator model and then it solves the friction part afterwards.</a:t>
            </a:r>
          </a:p>
          <a:p>
            <a:endParaRPr lang="en-US" dirty="0"/>
          </a:p>
          <a:p>
            <a:r>
              <a:rPr lang="en-US" dirty="0"/>
              <a:t>The outer loop continues doing these sweeps over all contacts until I have converged to a fixed point. However, there are some details to this algorithm that needs a little more explanation.</a:t>
            </a:r>
          </a:p>
          <a:p>
            <a:endParaRPr lang="en-US" dirty="0"/>
          </a:p>
          <a:p>
            <a:r>
              <a:rPr lang="en-US" dirty="0"/>
              <a:t>CLICK 1</a:t>
            </a:r>
          </a:p>
          <a:p>
            <a:endParaRPr lang="en-US" dirty="0"/>
          </a:p>
          <a:p>
            <a:r>
              <a:rPr lang="en-US" dirty="0"/>
              <a:t>The first detail that pops up is this w vector that I use to compute the z-vector value before giving it as input to the proximal operators. What goes on here is that I exploit a factorization of the coefficient matrix A.</a:t>
            </a:r>
          </a:p>
          <a:p>
            <a:endParaRPr lang="en-US" dirty="0"/>
          </a:p>
          <a:p>
            <a:r>
              <a:rPr lang="en-US" dirty="0"/>
              <a:t>CLICK 2</a:t>
            </a:r>
          </a:p>
          <a:p>
            <a:endParaRPr lang="en-US" dirty="0"/>
          </a:p>
          <a:p>
            <a:r>
              <a:rPr lang="en-US" dirty="0"/>
              <a:t>Recall this affine equation</a:t>
            </a:r>
          </a:p>
          <a:p>
            <a:endParaRPr lang="en-US" dirty="0"/>
          </a:p>
          <a:p>
            <a:r>
              <a:rPr lang="en-US" dirty="0"/>
              <a:t>CLICK 3</a:t>
            </a:r>
          </a:p>
          <a:p>
            <a:endParaRPr lang="en-US" dirty="0"/>
          </a:p>
          <a:p>
            <a:r>
              <a:rPr lang="en-US" dirty="0"/>
              <a:t>The A-matrix is given by the Jacobian times the inverse mass matrix times the Jacobian transpose.</a:t>
            </a:r>
          </a:p>
          <a:p>
            <a:endParaRPr lang="en-US" dirty="0"/>
          </a:p>
          <a:p>
            <a:r>
              <a:rPr lang="en-US" dirty="0"/>
              <a:t>CLICK 3</a:t>
            </a:r>
          </a:p>
          <a:p>
            <a:endParaRPr lang="en-US" dirty="0"/>
          </a:p>
          <a:p>
            <a:r>
              <a:rPr lang="en-US" dirty="0"/>
              <a:t>If I just add a parenthesis here and call this term w then the connection to the two red boxes is quite clear. However, I update the w vector right here</a:t>
            </a:r>
          </a:p>
          <a:p>
            <a:endParaRPr lang="en-US" dirty="0"/>
          </a:p>
          <a:p>
            <a:r>
              <a:rPr lang="en-US" dirty="0"/>
              <a:t>CLICK 4.</a:t>
            </a:r>
          </a:p>
          <a:p>
            <a:endParaRPr lang="en-US" dirty="0"/>
          </a:p>
          <a:p>
            <a:r>
              <a:rPr lang="en-US" dirty="0"/>
              <a:t>That is just after I know how I changed the lambda values for the </a:t>
            </a:r>
            <a:r>
              <a:rPr lang="en-US" dirty="0" err="1"/>
              <a:t>i’th</a:t>
            </a:r>
            <a:r>
              <a:rPr lang="en-US" dirty="0"/>
              <a:t> contact then I go in an immediately update the w-vector. This is computational cheaper than doing a full recompute like the one I did in the top red box.</a:t>
            </a:r>
          </a:p>
          <a:p>
            <a:endParaRPr lang="en-US" dirty="0"/>
          </a:p>
          <a:p>
            <a:r>
              <a:rPr lang="en-US" dirty="0"/>
              <a:t>I am now done with the sweep over the contact points. The next thing that happens is a convergence test in line 12 of this algorithm.</a:t>
            </a:r>
          </a:p>
          <a:p>
            <a:endParaRPr lang="en-US" dirty="0"/>
          </a:p>
          <a:p>
            <a:r>
              <a:rPr lang="en-US" dirty="0"/>
              <a:t>If I detect divergence, then I will reduce the </a:t>
            </a:r>
            <a:r>
              <a:rPr lang="en-US" dirty="0" err="1"/>
              <a:t>r-values</a:t>
            </a:r>
            <a:endParaRPr lang="en-US" dirty="0"/>
          </a:p>
          <a:p>
            <a:endParaRPr lang="en-US" dirty="0"/>
          </a:p>
          <a:p>
            <a:r>
              <a:rPr lang="en-US" dirty="0"/>
              <a:t>CLICK 5</a:t>
            </a:r>
          </a:p>
          <a:p>
            <a:endParaRPr lang="en-US" dirty="0"/>
          </a:p>
          <a:p>
            <a:r>
              <a:rPr lang="en-US" dirty="0"/>
              <a:t>If the scheme is converging, I will accept the new iterate</a:t>
            </a:r>
          </a:p>
          <a:p>
            <a:endParaRPr lang="en-US" dirty="0"/>
          </a:p>
          <a:p>
            <a:r>
              <a:rPr lang="en-US" dirty="0"/>
              <a:t>CLICK 6</a:t>
            </a:r>
          </a:p>
          <a:p>
            <a:endParaRPr lang="en-US" dirty="0"/>
          </a:p>
          <a:p>
            <a:r>
              <a:rPr lang="en-US" dirty="0"/>
              <a:t>This is the most-simple way to control the </a:t>
            </a:r>
            <a:r>
              <a:rPr lang="en-US" dirty="0" err="1"/>
              <a:t>r-values</a:t>
            </a:r>
            <a:r>
              <a:rPr lang="en-US" dirty="0"/>
              <a:t>. Other schemes can be used. The important thing to remember is that for smaller values I am guaranteed to converge, but it goes slower, for larger values it goes faster, but I risk divergence.</a:t>
            </a:r>
          </a:p>
        </p:txBody>
      </p:sp>
    </p:spTree>
    <p:extLst>
      <p:ext uri="{BB962C8B-B14F-4D97-AF65-F5344CB8AC3E}">
        <p14:creationId xmlns:p14="http://schemas.microsoft.com/office/powerpoint/2010/main" val="2568062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now show an example of how the fixed-point iteration work on the proximal operator model. I start with a convex set that is a blue disk. The initial iterate is shown by the yellow dot.</a:t>
            </a:r>
          </a:p>
          <a:p>
            <a:endParaRPr lang="en-US" dirty="0"/>
          </a:p>
          <a:p>
            <a:r>
              <a:rPr lang="en-US" dirty="0"/>
              <a:t>CLICK</a:t>
            </a:r>
          </a:p>
          <a:p>
            <a:endParaRPr lang="en-US" dirty="0"/>
          </a:p>
          <a:p>
            <a:r>
              <a:rPr lang="en-US" dirty="0"/>
              <a:t>Then I move the distance r in the minus v direction to get the new z-vector that is input to the proximal operator. I have marked this here with a red dot.</a:t>
            </a:r>
          </a:p>
          <a:p>
            <a:endParaRPr lang="en-US" dirty="0"/>
          </a:p>
          <a:p>
            <a:r>
              <a:rPr lang="en-US" dirty="0"/>
              <a:t>CLICK</a:t>
            </a:r>
          </a:p>
          <a:p>
            <a:endParaRPr lang="en-US" dirty="0"/>
          </a:p>
          <a:p>
            <a:r>
              <a:rPr lang="en-US" dirty="0"/>
              <a:t>The solution of the proximal operator gives me the closest point on the blue disk. This is the next iterate in the fixed-point iteration.</a:t>
            </a:r>
          </a:p>
          <a:p>
            <a:endParaRPr lang="en-US" dirty="0"/>
          </a:p>
          <a:p>
            <a:endParaRPr lang="en-US" dirty="0"/>
          </a:p>
          <a:p>
            <a:r>
              <a:rPr lang="en-US" dirty="0"/>
              <a:t>CLICK</a:t>
            </a:r>
          </a:p>
          <a:p>
            <a:endParaRPr lang="en-US" dirty="0"/>
          </a:p>
          <a:p>
            <a:r>
              <a:rPr lang="en-US" dirty="0"/>
              <a:t>I repeat the steps now</a:t>
            </a:r>
          </a:p>
          <a:p>
            <a:endParaRPr lang="en-US" dirty="0"/>
          </a:p>
          <a:p>
            <a:r>
              <a:rPr lang="en-US" dirty="0"/>
              <a:t>CLICK</a:t>
            </a:r>
          </a:p>
          <a:p>
            <a:endParaRPr lang="en-US" dirty="0"/>
          </a:p>
          <a:p>
            <a:r>
              <a:rPr lang="en-US" dirty="0"/>
              <a:t>And I get the next iterate</a:t>
            </a:r>
          </a:p>
          <a:p>
            <a:endParaRPr lang="en-US" dirty="0"/>
          </a:p>
          <a:p>
            <a:r>
              <a:rPr lang="en-US" dirty="0"/>
              <a:t>CLICK CLICK</a:t>
            </a:r>
          </a:p>
          <a:p>
            <a:endParaRPr lang="en-US" dirty="0"/>
          </a:p>
          <a:p>
            <a:r>
              <a:rPr lang="en-US" dirty="0"/>
              <a:t>and the next</a:t>
            </a:r>
          </a:p>
          <a:p>
            <a:endParaRPr lang="en-US" dirty="0"/>
          </a:p>
          <a:p>
            <a:r>
              <a:rPr lang="en-US" dirty="0"/>
              <a:t>CLICK CLICK</a:t>
            </a:r>
          </a:p>
          <a:p>
            <a:endParaRPr lang="en-US" dirty="0"/>
          </a:p>
          <a:p>
            <a:r>
              <a:rPr lang="en-US" dirty="0"/>
              <a:t>and the next</a:t>
            </a:r>
          </a:p>
          <a:p>
            <a:endParaRPr lang="en-US" dirty="0"/>
          </a:p>
          <a:p>
            <a:r>
              <a:rPr lang="en-US" dirty="0"/>
              <a:t>CLICK CLICK</a:t>
            </a:r>
          </a:p>
          <a:p>
            <a:endParaRPr lang="en-US" dirty="0"/>
          </a:p>
          <a:p>
            <a:r>
              <a:rPr lang="en-US" dirty="0"/>
              <a:t>and the next. It is obvious that if I continue this way I will end up very close to the north pole of the blue disk. This is the point on the disk were minus v will be in the normal cone.</a:t>
            </a:r>
          </a:p>
          <a:p>
            <a:endParaRPr lang="en-US" dirty="0"/>
          </a:p>
        </p:txBody>
      </p:sp>
    </p:spTree>
    <p:extLst>
      <p:ext uri="{BB962C8B-B14F-4D97-AF65-F5344CB8AC3E}">
        <p14:creationId xmlns:p14="http://schemas.microsoft.com/office/powerpoint/2010/main" val="11125619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example, I can now investigate the effect on the fixed-point iteration when I change the r- value.</a:t>
            </a:r>
          </a:p>
          <a:p>
            <a:endParaRPr lang="en-US" dirty="0"/>
          </a:p>
          <a:p>
            <a:r>
              <a:rPr lang="en-US" dirty="0"/>
              <a:t>Here on the left I have displaced the iterates as the algorithm moves from positive x-axis to the north pole. I re-scaled the trajectories, so they are plotted on a disk with a radius equal to the </a:t>
            </a:r>
            <a:r>
              <a:rPr lang="en-US" dirty="0" err="1"/>
              <a:t>r-value</a:t>
            </a:r>
            <a:r>
              <a:rPr lang="en-US" dirty="0"/>
              <a:t>. This is just so the plot will not clutter up and we better can compare how fast each </a:t>
            </a:r>
            <a:r>
              <a:rPr lang="en-US" dirty="0" err="1"/>
              <a:t>r-value</a:t>
            </a:r>
            <a:r>
              <a:rPr lang="en-US" dirty="0"/>
              <a:t> moves towards the north pole.</a:t>
            </a:r>
          </a:p>
          <a:p>
            <a:endParaRPr lang="en-US" dirty="0"/>
          </a:p>
          <a:p>
            <a:r>
              <a:rPr lang="en-US" dirty="0"/>
              <a:t>I observe that for small </a:t>
            </a:r>
            <a:r>
              <a:rPr lang="en-US" dirty="0" err="1"/>
              <a:t>r-values</a:t>
            </a:r>
            <a:r>
              <a:rPr lang="en-US" dirty="0"/>
              <a:t> I get many iterates while for larger </a:t>
            </a:r>
            <a:r>
              <a:rPr lang="en-US" dirty="0" err="1"/>
              <a:t>r-values</a:t>
            </a:r>
            <a:r>
              <a:rPr lang="en-US" dirty="0"/>
              <a:t> I get less iterates.</a:t>
            </a:r>
          </a:p>
          <a:p>
            <a:endParaRPr lang="en-US" dirty="0"/>
          </a:p>
          <a:p>
            <a:r>
              <a:rPr lang="en-US" dirty="0"/>
              <a:t>A different way to analyze this is to measure the fixed-point residual and take a log plot of this error measure. This is shown on the right. Clearly for this example I have linear convergence rate, and I see that the </a:t>
            </a:r>
            <a:r>
              <a:rPr lang="en-US" dirty="0" err="1"/>
              <a:t>r-value</a:t>
            </a:r>
            <a:r>
              <a:rPr lang="en-US" dirty="0"/>
              <a:t> is directly related to the convergence constant. Using larger values goes faster.</a:t>
            </a:r>
          </a:p>
          <a:p>
            <a:endParaRPr lang="en-US" dirty="0"/>
          </a:p>
          <a:p>
            <a:r>
              <a:rPr lang="en-US" dirty="0"/>
              <a:t>This little analysis show the tendencies clearly, try to use a large </a:t>
            </a:r>
            <a:r>
              <a:rPr lang="en-US" dirty="0" err="1"/>
              <a:t>r-value</a:t>
            </a:r>
            <a:r>
              <a:rPr lang="en-US" dirty="0"/>
              <a:t> is better. However, the example does not show what happens if the </a:t>
            </a:r>
            <a:r>
              <a:rPr lang="en-US" dirty="0" err="1"/>
              <a:t>r-value</a:t>
            </a:r>
            <a:r>
              <a:rPr lang="en-US" dirty="0"/>
              <a:t> gets too big. In this case the fixed-point iteration may diverge.  Hence, it is non-trivial to figure out what the optimal </a:t>
            </a:r>
            <a:r>
              <a:rPr lang="en-US" dirty="0" err="1"/>
              <a:t>r-value</a:t>
            </a:r>
            <a:r>
              <a:rPr lang="en-US" dirty="0"/>
              <a:t> is.</a:t>
            </a:r>
          </a:p>
          <a:p>
            <a:endParaRPr lang="en-US" dirty="0"/>
          </a:p>
          <a:p>
            <a:r>
              <a:rPr lang="en-US" dirty="0"/>
              <a:t>Hence, I proposed in the Gauss-Seidel scheme I presented to adaptively change the </a:t>
            </a:r>
            <a:r>
              <a:rPr lang="en-US" dirty="0" err="1"/>
              <a:t>r-value</a:t>
            </a:r>
            <a:r>
              <a:rPr lang="en-US" dirty="0"/>
              <a:t>. The idea was to test if the scheme is convergent or divergent. If it is divergent then the </a:t>
            </a:r>
            <a:r>
              <a:rPr lang="en-US" dirty="0" err="1"/>
              <a:t>r-value</a:t>
            </a:r>
            <a:r>
              <a:rPr lang="en-US" dirty="0"/>
              <a:t> is decreased until convergent behavior is obtained. Although I did not show it one could increase the </a:t>
            </a:r>
            <a:r>
              <a:rPr lang="en-US" dirty="0" err="1"/>
              <a:t>r-value</a:t>
            </a:r>
            <a:r>
              <a:rPr lang="en-US" dirty="0"/>
              <a:t> if for instance one have experienced convergent behavior for many consecutive iterates.</a:t>
            </a:r>
          </a:p>
        </p:txBody>
      </p:sp>
    </p:spTree>
    <p:extLst>
      <p:ext uri="{BB962C8B-B14F-4D97-AF65-F5344CB8AC3E}">
        <p14:creationId xmlns:p14="http://schemas.microsoft.com/office/powerpoint/2010/main" val="2922963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just show an example that is slightly more complex than the blue disk.</a:t>
            </a:r>
          </a:p>
          <a:p>
            <a:endParaRPr lang="en-US" dirty="0"/>
          </a:p>
          <a:p>
            <a:r>
              <a:rPr lang="en-US" dirty="0"/>
              <a:t>Here I have created a little ball simulator, there are no friction forces in this simulator. Only non-penetration conditions is handled. I will compare an adaptive r-factor strategy for the proximal </a:t>
            </a:r>
            <a:r>
              <a:rPr lang="en-US" dirty="0" err="1"/>
              <a:t>oprator</a:t>
            </a:r>
            <a:r>
              <a:rPr lang="en-US" dirty="0"/>
              <a:t> against the classical projected successive overrelaxation method, known as PSOR. I tuned by hand the relaxation parameter for PSOR to work well.</a:t>
            </a:r>
          </a:p>
          <a:p>
            <a:endParaRPr lang="en-US" dirty="0"/>
          </a:p>
          <a:p>
            <a:r>
              <a:rPr lang="en-US" dirty="0"/>
              <a:t>While the simulations run, I plot the convergence rate of the two solvers so I can have a side-by-side view comparison.</a:t>
            </a:r>
          </a:p>
          <a:p>
            <a:endParaRPr lang="en-US" dirty="0"/>
          </a:p>
          <a:p>
            <a:r>
              <a:rPr lang="en-US" dirty="0"/>
              <a:t>CLICK</a:t>
            </a:r>
          </a:p>
          <a:p>
            <a:endParaRPr lang="en-US" dirty="0"/>
          </a:p>
          <a:p>
            <a:r>
              <a:rPr lang="en-US" dirty="0"/>
              <a:t>There are many interesting observations to make from watching these small videos. First of all, PSOR is not </a:t>
            </a:r>
            <a:r>
              <a:rPr lang="en-US" dirty="0" err="1"/>
              <a:t>monotome</a:t>
            </a:r>
            <a:r>
              <a:rPr lang="en-US" dirty="0"/>
              <a:t> decreasing, sometimes it behaves erratic and may even diverge a bit. The PROX Gauss-Seidel scheme is clearly always strictly decreasing and often gets to a smaller error. </a:t>
            </a:r>
            <a:r>
              <a:rPr lang="en-US" dirty="0" err="1"/>
              <a:t>Eventhough</a:t>
            </a:r>
            <a:r>
              <a:rPr lang="en-US" dirty="0"/>
              <a:t> the two simulations have the exact same initial conditions it is clear that the simulation outcomes are different.  Hence, it really matters what type of solver one uses and how accurate the forces are solved for. </a:t>
            </a:r>
          </a:p>
          <a:p>
            <a:endParaRPr lang="en-US" dirty="0"/>
          </a:p>
          <a:p>
            <a:r>
              <a:rPr lang="en-US" dirty="0"/>
              <a:t>The last observation I will make here is that adapting the </a:t>
            </a:r>
            <a:r>
              <a:rPr lang="en-US" dirty="0" err="1"/>
              <a:t>r-value</a:t>
            </a:r>
            <a:r>
              <a:rPr lang="en-US" dirty="0"/>
              <a:t> seems to give me a convergence rate that are super linear. This can also be observed in more complex 3D simulations. So the conclusion I draw from this is that it can really pay off to adaptively change the </a:t>
            </a:r>
            <a:r>
              <a:rPr lang="en-US" dirty="0" err="1"/>
              <a:t>r-value</a:t>
            </a:r>
            <a:r>
              <a:rPr lang="en-US" dirty="0"/>
              <a:t>.</a:t>
            </a:r>
          </a:p>
          <a:p>
            <a:endParaRPr lang="en-US" dirty="0"/>
          </a:p>
        </p:txBody>
      </p:sp>
    </p:spTree>
    <p:extLst>
      <p:ext uri="{BB962C8B-B14F-4D97-AF65-F5344CB8AC3E}">
        <p14:creationId xmlns:p14="http://schemas.microsoft.com/office/powerpoint/2010/main" val="329937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 will just outline what a proximal operator is. </a:t>
            </a:r>
          </a:p>
          <a:p>
            <a:endParaRPr lang="en-US" dirty="0"/>
          </a:p>
          <a:p>
            <a:r>
              <a:rPr lang="en-US" dirty="0"/>
              <a:t>CLICK-1</a:t>
            </a:r>
          </a:p>
          <a:p>
            <a:endParaRPr lang="en-US" dirty="0"/>
          </a:p>
          <a:p>
            <a:r>
              <a:rPr lang="en-US" dirty="0"/>
              <a:t>Here is the mathematical definition. The proximal operator returns the point in a convex set that minimizes the distance to a given input point z.</a:t>
            </a:r>
          </a:p>
          <a:p>
            <a:endParaRPr lang="en-US" dirty="0"/>
          </a:p>
          <a:p>
            <a:r>
              <a:rPr lang="en-US" dirty="0"/>
              <a:t>Let me illustrate how this work. First, I need a convex set C</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CLICK-2</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Observe that the convex set does not need to be smooth. This one has a small cusp on the right side of the boundary. Next, I need an input point z.</a:t>
            </a:r>
          </a:p>
          <a:p>
            <a:endParaRPr lang="en-US" dirty="0"/>
          </a:p>
          <a:p>
            <a:r>
              <a:rPr lang="en-US" dirty="0"/>
              <a:t>CLICK-3</a:t>
            </a:r>
          </a:p>
          <a:p>
            <a:endParaRPr lang="en-US" dirty="0"/>
          </a:p>
          <a:p>
            <a:r>
              <a:rPr lang="en-US" dirty="0"/>
              <a:t>The closest point in C is the point on the boundary with smallest distance to z.</a:t>
            </a:r>
          </a:p>
          <a:p>
            <a:endParaRPr lang="en-US" dirty="0"/>
          </a:p>
          <a:p>
            <a:r>
              <a:rPr lang="en-US" dirty="0"/>
              <a:t>CLICK-4</a:t>
            </a:r>
          </a:p>
          <a:p>
            <a:endParaRPr lang="en-US" dirty="0"/>
          </a:p>
          <a:p>
            <a:r>
              <a:rPr lang="en-US" dirty="0"/>
              <a:t>Let me draw another point.</a:t>
            </a:r>
          </a:p>
          <a:p>
            <a:endParaRPr lang="en-US" dirty="0"/>
          </a:p>
          <a:p>
            <a:r>
              <a:rPr lang="en-US" dirty="0"/>
              <a:t>CLICK-5</a:t>
            </a:r>
          </a:p>
          <a:p>
            <a:endParaRPr lang="en-US" dirty="0"/>
          </a:p>
          <a:p>
            <a:r>
              <a:rPr lang="en-US" dirty="0"/>
              <a:t>This time z is inside the convex set C. The solution x-star is now equal to z. Let me draw one more case.</a:t>
            </a:r>
          </a:p>
          <a:p>
            <a:endParaRPr lang="en-US" dirty="0"/>
          </a:p>
          <a:p>
            <a:r>
              <a:rPr lang="en-US" dirty="0"/>
              <a:t>CLICK-6</a:t>
            </a:r>
          </a:p>
          <a:p>
            <a:endParaRPr lang="en-US" dirty="0"/>
          </a:p>
          <a:p>
            <a:r>
              <a:rPr lang="en-US" dirty="0"/>
              <a:t>This time I observe that there are several input points that will map to the same non-smooth point on the boundary of the convex set.</a:t>
            </a:r>
          </a:p>
          <a:p>
            <a:endParaRPr lang="en-US" dirty="0"/>
          </a:p>
          <a:p>
            <a:r>
              <a:rPr lang="en-US" dirty="0"/>
              <a:t>Next, I will investigate how the non-penetration condition can be rewritten into an equivalent proximal operator model.</a:t>
            </a:r>
          </a:p>
        </p:txBody>
      </p:sp>
    </p:spTree>
    <p:extLst>
      <p:ext uri="{BB962C8B-B14F-4D97-AF65-F5344CB8AC3E}">
        <p14:creationId xmlns:p14="http://schemas.microsoft.com/office/powerpoint/2010/main" val="36493249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just write up the complementarity condition that I use to model non-penetration. </a:t>
            </a:r>
          </a:p>
          <a:p>
            <a:endParaRPr lang="en-US" dirty="0"/>
          </a:p>
          <a:p>
            <a:r>
              <a:rPr lang="en-US" dirty="0"/>
              <a:t>CLICK 1</a:t>
            </a:r>
          </a:p>
          <a:p>
            <a:endParaRPr lang="en-US" dirty="0"/>
          </a:p>
          <a:p>
            <a:r>
              <a:rPr lang="en-US" dirty="0"/>
              <a:t>Here I have that v-n is positive then lambda-n is zero which means contact is breaking,</a:t>
            </a:r>
          </a:p>
          <a:p>
            <a:r>
              <a:rPr lang="en-US" dirty="0"/>
              <a:t>Or I have that lambda-n is positive then v-n must be zero and and the contact is sustained.</a:t>
            </a:r>
          </a:p>
          <a:p>
            <a:r>
              <a:rPr lang="en-US" dirty="0"/>
              <a:t>Next, I will just write up the proximal operator model</a:t>
            </a:r>
          </a:p>
          <a:p>
            <a:endParaRPr lang="en-US" dirty="0"/>
          </a:p>
          <a:p>
            <a:r>
              <a:rPr lang="en-US" dirty="0"/>
              <a:t>CLICK 2</a:t>
            </a:r>
          </a:p>
          <a:p>
            <a:endParaRPr lang="en-US" dirty="0"/>
          </a:p>
          <a:p>
            <a:r>
              <a:rPr lang="en-US" dirty="0"/>
              <a:t>It is a fixed-point problem. </a:t>
            </a:r>
          </a:p>
          <a:p>
            <a:endParaRPr lang="en-US" dirty="0"/>
          </a:p>
          <a:p>
            <a:r>
              <a:rPr lang="en-US" dirty="0"/>
              <a:t>The complementarity problem and the fixed-point problem has the same solutions as I will prove shortly.</a:t>
            </a:r>
          </a:p>
          <a:p>
            <a:endParaRPr lang="en-US" dirty="0"/>
          </a:p>
          <a:p>
            <a:r>
              <a:rPr lang="en-US" dirty="0"/>
              <a:t>Observe here that two new things popped up. The convex set N that consists  of all the non-negative numbers. It is not hard to see the relation between the N-set and the unilateral constraints on v-n and lambda-n. However,  the positive scalar r-n is not as obvious. It works as a regularization parameter and has no impact on the solution. It is easy to see that if I multiplied v-n in the complementarity problem with r-n then I just rescaled v-n but did not change its sign.</a:t>
            </a:r>
          </a:p>
          <a:p>
            <a:endParaRPr lang="en-US" dirty="0"/>
          </a:p>
          <a:p>
            <a:r>
              <a:rPr lang="en-US" dirty="0"/>
              <a:t>Now where I have built this intuition. I can go more into showing the details of this.</a:t>
            </a:r>
          </a:p>
        </p:txBody>
      </p:sp>
    </p:spTree>
    <p:extLst>
      <p:ext uri="{BB962C8B-B14F-4D97-AF65-F5344CB8AC3E}">
        <p14:creationId xmlns:p14="http://schemas.microsoft.com/office/powerpoint/2010/main" val="3410509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to the </a:t>
            </a:r>
            <a:r>
              <a:rPr lang="en-US" dirty="0" err="1"/>
              <a:t>deails</a:t>
            </a:r>
            <a:r>
              <a:rPr lang="en-US" dirty="0"/>
              <a:t> I will just do a case-by-case analysis. Let me start with the convex set N</a:t>
            </a:r>
          </a:p>
          <a:p>
            <a:endParaRPr lang="en-US" dirty="0"/>
          </a:p>
          <a:p>
            <a:r>
              <a:rPr lang="en-US" dirty="0"/>
              <a:t>CLICK 1</a:t>
            </a:r>
          </a:p>
          <a:p>
            <a:endParaRPr lang="en-US" dirty="0"/>
          </a:p>
          <a:p>
            <a:r>
              <a:rPr lang="en-US" dirty="0"/>
              <a:t>I will assume that lambda is positive</a:t>
            </a:r>
          </a:p>
          <a:p>
            <a:endParaRPr lang="en-US" dirty="0"/>
          </a:p>
          <a:p>
            <a:r>
              <a:rPr lang="en-US" dirty="0"/>
              <a:t>CLICK 2</a:t>
            </a:r>
          </a:p>
          <a:p>
            <a:endParaRPr lang="en-US" dirty="0"/>
          </a:p>
          <a:p>
            <a:r>
              <a:rPr lang="en-US" dirty="0"/>
              <a:t>If v-n is positive, then lambda-n minus r-n times </a:t>
            </a:r>
            <a:r>
              <a:rPr lang="en-US" dirty="0" err="1"/>
              <a:t>v_n</a:t>
            </a:r>
            <a:r>
              <a:rPr lang="en-US" dirty="0"/>
              <a:t> must be on the left of lambda-n</a:t>
            </a:r>
          </a:p>
          <a:p>
            <a:endParaRPr lang="en-US" dirty="0"/>
          </a:p>
          <a:p>
            <a:r>
              <a:rPr lang="en-US" dirty="0"/>
              <a:t>CLICK 3</a:t>
            </a:r>
          </a:p>
          <a:p>
            <a:endParaRPr lang="en-US" dirty="0"/>
          </a:p>
          <a:p>
            <a:r>
              <a:rPr lang="en-US" dirty="0"/>
              <a:t>On the other hand, if v-n is negative the lambda-n minus r-n times v-n will on on the right of lambda-n</a:t>
            </a:r>
          </a:p>
          <a:p>
            <a:endParaRPr lang="en-US" dirty="0"/>
          </a:p>
          <a:p>
            <a:r>
              <a:rPr lang="en-US" dirty="0"/>
              <a:t>CLICK 4</a:t>
            </a:r>
          </a:p>
          <a:p>
            <a:endParaRPr lang="en-US" dirty="0"/>
          </a:p>
          <a:p>
            <a:r>
              <a:rPr lang="en-US" dirty="0"/>
              <a:t>Looking at the proximal operator model I can now see that only if v-n is zero then I have a solution for this model. This holds for any positive value of r-n.</a:t>
            </a:r>
          </a:p>
          <a:p>
            <a:endParaRPr lang="en-US" dirty="0"/>
          </a:p>
          <a:p>
            <a:r>
              <a:rPr lang="en-US" dirty="0"/>
              <a:t>Next, I will consider the case of lambda-n equal to zero.</a:t>
            </a:r>
          </a:p>
          <a:p>
            <a:endParaRPr lang="en-US" dirty="0"/>
          </a:p>
          <a:p>
            <a:r>
              <a:rPr lang="en-US" dirty="0"/>
              <a:t>CLICK 5</a:t>
            </a:r>
          </a:p>
          <a:p>
            <a:endParaRPr lang="en-US" dirty="0"/>
          </a:p>
          <a:p>
            <a:r>
              <a:rPr lang="en-US" dirty="0"/>
              <a:t>As before I will consider two possibilities of v-n being positive and negative.</a:t>
            </a:r>
          </a:p>
          <a:p>
            <a:endParaRPr lang="en-US" dirty="0"/>
          </a:p>
          <a:p>
            <a:r>
              <a:rPr lang="en-US" dirty="0"/>
              <a:t>CLICK 6</a:t>
            </a:r>
          </a:p>
          <a:p>
            <a:endParaRPr lang="en-US" dirty="0"/>
          </a:p>
          <a:p>
            <a:r>
              <a:rPr lang="en-US" dirty="0"/>
              <a:t>I notice that in the positive case the proximal operator will return zero whereas in the negative case I have a point inside my convex set N.</a:t>
            </a:r>
          </a:p>
          <a:p>
            <a:endParaRPr lang="en-US" dirty="0"/>
          </a:p>
          <a:p>
            <a:r>
              <a:rPr lang="en-US" dirty="0"/>
              <a:t>CLICK 7</a:t>
            </a:r>
          </a:p>
          <a:p>
            <a:endParaRPr lang="en-US" dirty="0"/>
          </a:p>
          <a:p>
            <a:r>
              <a:rPr lang="en-US" dirty="0"/>
              <a:t>So, I conclude that the proximal operator model can only hold if v-n is positive.</a:t>
            </a:r>
          </a:p>
          <a:p>
            <a:endParaRPr lang="en-US" dirty="0"/>
          </a:p>
          <a:p>
            <a:r>
              <a:rPr lang="en-US" dirty="0"/>
              <a:t>This concludes my case-by-case analysis, I have shown that the solutions for the proximal operator are the same as the complementarity problem condition.</a:t>
            </a:r>
          </a:p>
          <a:p>
            <a:endParaRPr lang="en-US" dirty="0"/>
          </a:p>
          <a:p>
            <a:r>
              <a:rPr lang="en-US" dirty="0"/>
              <a:t>This took care of the normal force part I will next describe how friction can be rewritten into a proximal operator model.</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0377646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friction forces I have some friction cone that describes all feasible friction forces, and I have some relative sliding velocity v-t.</a:t>
            </a:r>
          </a:p>
          <a:p>
            <a:endParaRPr lang="en-US" dirty="0"/>
          </a:p>
          <a:p>
            <a:r>
              <a:rPr lang="en-US" dirty="0"/>
              <a:t>I illustrate the friction cone here as a limit surface drawn in the contact plane spanned by the x and y axis. For now, I assume normal forces is some fixed value.</a:t>
            </a:r>
          </a:p>
          <a:p>
            <a:endParaRPr lang="en-US" dirty="0"/>
          </a:p>
          <a:p>
            <a:endParaRPr lang="en-US" dirty="0"/>
          </a:p>
        </p:txBody>
      </p:sp>
    </p:spTree>
    <p:extLst>
      <p:ext uri="{BB962C8B-B14F-4D97-AF65-F5344CB8AC3E}">
        <p14:creationId xmlns:p14="http://schemas.microsoft.com/office/powerpoint/2010/main" val="22563406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friction force will oppose the sliding motion.</a:t>
            </a:r>
          </a:p>
          <a:p>
            <a:endParaRPr lang="en-US" dirty="0"/>
          </a:p>
          <a:p>
            <a:r>
              <a:rPr lang="en-US" dirty="0"/>
              <a:t>This means the friction force will be in the half-space pointing a way from the sliding velocity.</a:t>
            </a:r>
          </a:p>
          <a:p>
            <a:endParaRPr lang="en-US" dirty="0"/>
          </a:p>
          <a:p>
            <a:r>
              <a:rPr lang="en-US" dirty="0"/>
              <a:t>This means the instantaneous power of the friction force will be negative. That means friction is dissipating energy.</a:t>
            </a:r>
          </a:p>
        </p:txBody>
      </p:sp>
    </p:spTree>
    <p:extLst>
      <p:ext uri="{BB962C8B-B14F-4D97-AF65-F5344CB8AC3E}">
        <p14:creationId xmlns:p14="http://schemas.microsoft.com/office/powerpoint/2010/main" val="2453374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Principle of maximum dissipation says the friction force solution will be the friction force that dissipates most energy.</a:t>
            </a:r>
          </a:p>
          <a:p>
            <a:endParaRPr lang="en-US" dirty="0"/>
          </a:p>
          <a:p>
            <a:r>
              <a:rPr lang="en-US" dirty="0"/>
              <a:t>This is the force that are mostly in opposite direction of v-t.</a:t>
            </a:r>
          </a:p>
          <a:p>
            <a:endParaRPr lang="en-US" dirty="0"/>
          </a:p>
          <a:p>
            <a:r>
              <a:rPr lang="en-US" dirty="0"/>
              <a:t>Observe that the friction force may not be directly opposing v-t as shown in the example here.</a:t>
            </a:r>
          </a:p>
        </p:txBody>
      </p:sp>
    </p:spTree>
    <p:extLst>
      <p:ext uri="{BB962C8B-B14F-4D97-AF65-F5344CB8AC3E}">
        <p14:creationId xmlns:p14="http://schemas.microsoft.com/office/powerpoint/2010/main" val="2612945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different way to look at this is to look at the difference between two friction values. Here gamma-t and lambda-t. </a:t>
            </a:r>
          </a:p>
          <a:p>
            <a:endParaRPr lang="en-US" dirty="0"/>
          </a:p>
          <a:p>
            <a:r>
              <a:rPr lang="en-US" dirty="0"/>
              <a:t>If lambda-t is more dissipative then the difference of the two friction forces dotted with v-t will be positive.</a:t>
            </a:r>
          </a:p>
          <a:p>
            <a:endParaRPr lang="en-US" dirty="0"/>
          </a:p>
          <a:p>
            <a:r>
              <a:rPr lang="en-US" dirty="0"/>
              <a:t>As the example shows the green arrow being the force difference and the sliding velocity vector makes a positive dot product.</a:t>
            </a:r>
          </a:p>
        </p:txBody>
      </p:sp>
    </p:spTree>
    <p:extLst>
      <p:ext uri="{BB962C8B-B14F-4D97-AF65-F5344CB8AC3E}">
        <p14:creationId xmlns:p14="http://schemas.microsoft.com/office/powerpoint/2010/main" val="789133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means that for lambda-t to be most dissipative then the difference vector with all other possible feasible friction forces must make a non-negative dot product with the sliding velocity.</a:t>
            </a:r>
          </a:p>
          <a:p>
            <a:endParaRPr lang="en-US" dirty="0"/>
          </a:p>
          <a:p>
            <a:r>
              <a:rPr lang="en-US" dirty="0"/>
              <a:t>This mathematical form is known as a variational inequality. </a:t>
            </a:r>
          </a:p>
          <a:p>
            <a:endParaRPr lang="en-US" dirty="0"/>
          </a:p>
          <a:p>
            <a:r>
              <a:rPr lang="en-US" dirty="0"/>
              <a:t>To get to the proximal operator model I make the observation that all those green vectors will be in the tangent cone at lambda-t.</a:t>
            </a:r>
          </a:p>
        </p:txBody>
      </p:sp>
    </p:spTree>
    <p:extLst>
      <p:ext uri="{BB962C8B-B14F-4D97-AF65-F5344CB8AC3E}">
        <p14:creationId xmlns:p14="http://schemas.microsoft.com/office/powerpoint/2010/main" val="1043121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lvl1pPr algn="r">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3469194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88595063"/>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56177883"/>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298406" y="1830586"/>
            <a:ext cx="5000625" cy="4420195"/>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892969" y="1830586"/>
            <a:ext cx="5000625" cy="4420195"/>
          </a:xfrm>
          <a:prstGeom prst="rect">
            <a:avLst/>
          </a:prstGeom>
        </p:spPr>
        <p:txBody>
          <a:bodyPr/>
          <a:lstStyle>
            <a:lvl1pPr marL="241093" indent="-241093">
              <a:spcBef>
                <a:spcPts val="2250"/>
              </a:spcBef>
              <a:defRPr sz="1969"/>
            </a:lvl1pPr>
            <a:lvl2pPr marL="482186" indent="-241093">
              <a:spcBef>
                <a:spcPts val="2250"/>
              </a:spcBef>
              <a:defRPr sz="1969"/>
            </a:lvl2pPr>
            <a:lvl3pPr marL="723279" indent="-241093">
              <a:spcBef>
                <a:spcPts val="2250"/>
              </a:spcBef>
              <a:defRPr sz="1969"/>
            </a:lvl3pPr>
            <a:lvl4pPr marL="964372" indent="-241093">
              <a:spcBef>
                <a:spcPts val="2250"/>
              </a:spcBef>
              <a:defRPr sz="1969"/>
            </a:lvl4pPr>
            <a:lvl5pPr marL="1205465" indent="-241093">
              <a:spcBef>
                <a:spcPts val="2250"/>
              </a:spcBef>
              <a:defRPr sz="1969"/>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52472766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5" name="Rectangle 4"/>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Rectangle 17"/>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8" name="TextBox 7"/>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2974199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F1AAA435-859A-8842-BDB9-5C3B55DE24F5}" type="slidenum">
              <a:rPr lang="en-US" smtClean="0"/>
              <a:pPr/>
              <a:t>‹#›</a:t>
            </a:fld>
            <a:r>
              <a:rPr lang="en-US"/>
              <a:t>/12</a:t>
            </a:r>
            <a:endParaRPr lang="en-US" dirty="0"/>
          </a:p>
        </p:txBody>
      </p:sp>
    </p:spTree>
    <p:extLst>
      <p:ext uri="{BB962C8B-B14F-4D97-AF65-F5344CB8AC3E}">
        <p14:creationId xmlns:p14="http://schemas.microsoft.com/office/powerpoint/2010/main" val="3061173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9" name="TextBox 8"/>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4138506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Rectangle 10"/>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13" name="TextBox 12"/>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813864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22" name="Rectangle 21"/>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24" name="Rectangle 23"/>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3698808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Tree>
    <p:extLst>
      <p:ext uri="{BB962C8B-B14F-4D97-AF65-F5344CB8AC3E}">
        <p14:creationId xmlns:p14="http://schemas.microsoft.com/office/powerpoint/2010/main" val="2746665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76895967"/>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92964250"/>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7905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409700"/>
            <a:ext cx="10515600" cy="47672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6733914"/>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 id="2147483782"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2.emf"/><Relationship Id="rId7" Type="http://schemas.openxmlformats.org/officeDocument/2006/relationships/image" Target="../media/image28.emf"/><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11.xml.rels><?xml version="1.0" encoding="UTF-8" standalone="yes"?>
<Relationships xmlns="http://schemas.openxmlformats.org/package/2006/relationships"><Relationship Id="rId8" Type="http://schemas.openxmlformats.org/officeDocument/2006/relationships/image" Target="../media/image36.emf"/><Relationship Id="rId3" Type="http://schemas.openxmlformats.org/officeDocument/2006/relationships/image" Target="../media/image22.emf"/><Relationship Id="rId7" Type="http://schemas.openxmlformats.org/officeDocument/2006/relationships/image" Target="../media/image28.emf"/><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 Id="rId9" Type="http://schemas.openxmlformats.org/officeDocument/2006/relationships/image" Target="../media/image37.emf"/></Relationships>
</file>

<file path=ppt/slides/_rels/slide12.xml.rels><?xml version="1.0" encoding="UTF-8" standalone="yes"?>
<Relationships xmlns="http://schemas.openxmlformats.org/package/2006/relationships"><Relationship Id="rId8" Type="http://schemas.openxmlformats.org/officeDocument/2006/relationships/image" Target="../media/image43.emf"/><Relationship Id="rId3" Type="http://schemas.openxmlformats.org/officeDocument/2006/relationships/image" Target="../media/image38.emf"/><Relationship Id="rId7" Type="http://schemas.openxmlformats.org/officeDocument/2006/relationships/image" Target="../media/image42.em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1.emf"/><Relationship Id="rId5" Type="http://schemas.openxmlformats.org/officeDocument/2006/relationships/image" Target="../media/image40.emf"/><Relationship Id="rId4" Type="http://schemas.openxmlformats.org/officeDocument/2006/relationships/image" Target="../media/image39.emf"/><Relationship Id="rId9" Type="http://schemas.openxmlformats.org/officeDocument/2006/relationships/image" Target="../media/image44.emf"/></Relationships>
</file>

<file path=ppt/slides/_rels/slide13.xml.rels><?xml version="1.0" encoding="UTF-8" standalone="yes"?>
<Relationships xmlns="http://schemas.openxmlformats.org/package/2006/relationships"><Relationship Id="rId8" Type="http://schemas.openxmlformats.org/officeDocument/2006/relationships/image" Target="../media/image50.emf"/><Relationship Id="rId3" Type="http://schemas.openxmlformats.org/officeDocument/2006/relationships/image" Target="../media/image45.emf"/><Relationship Id="rId7" Type="http://schemas.openxmlformats.org/officeDocument/2006/relationships/image" Target="../media/image49.emf"/><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48.emf"/><Relationship Id="rId5" Type="http://schemas.openxmlformats.org/officeDocument/2006/relationships/image" Target="../media/image47.emf"/><Relationship Id="rId4" Type="http://schemas.openxmlformats.org/officeDocument/2006/relationships/image" Target="../media/image46.emf"/></Relationships>
</file>

<file path=ppt/slides/_rels/slide1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54.emf"/><Relationship Id="rId5" Type="http://schemas.openxmlformats.org/officeDocument/2006/relationships/image" Target="../media/image53.emf"/><Relationship Id="rId4" Type="http://schemas.openxmlformats.org/officeDocument/2006/relationships/image" Target="../media/image52.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video" Target="../media/media4.mp4"/><Relationship Id="rId13" Type="http://schemas.openxmlformats.org/officeDocument/2006/relationships/image" Target="../media/image58.png"/><Relationship Id="rId3" Type="http://schemas.microsoft.com/office/2007/relationships/media" Target="../media/media2.mp4"/><Relationship Id="rId7" Type="http://schemas.microsoft.com/office/2007/relationships/media" Target="../media/media4.mp4"/><Relationship Id="rId12" Type="http://schemas.openxmlformats.org/officeDocument/2006/relationships/image" Target="../media/image5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video" Target="../media/media3.mp4"/><Relationship Id="rId11" Type="http://schemas.openxmlformats.org/officeDocument/2006/relationships/image" Target="../media/image56.png"/><Relationship Id="rId5" Type="http://schemas.microsoft.com/office/2007/relationships/media" Target="../media/media3.mp4"/><Relationship Id="rId10" Type="http://schemas.openxmlformats.org/officeDocument/2006/relationships/notesSlide" Target="../notesSlides/notesSlide17.xml"/><Relationship Id="rId4" Type="http://schemas.openxmlformats.org/officeDocument/2006/relationships/video" Target="../media/media2.mp4"/><Relationship Id="rId9" Type="http://schemas.openxmlformats.org/officeDocument/2006/relationships/slideLayout" Target="../slideLayouts/slideLayout2.xml"/><Relationship Id="rId14" Type="http://schemas.openxmlformats.org/officeDocument/2006/relationships/image" Target="../media/image59.png"/></Relationships>
</file>

<file path=ppt/slides/_rels/slide2.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image" Target="../media/image1.emf"/><Relationship Id="rId7"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emf"/><Relationship Id="rId9" Type="http://schemas.openxmlformats.org/officeDocument/2006/relationships/image" Target="../media/image7.emf"/></Relationships>
</file>

<file path=ppt/slides/_rels/slide3.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image" Target="../media/image8.emf"/><Relationship Id="rId7" Type="http://schemas.openxmlformats.org/officeDocument/2006/relationships/image" Target="../media/image12.emf"/><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4.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image" Target="../media/image14.emf"/><Relationship Id="rId7" Type="http://schemas.openxmlformats.org/officeDocument/2006/relationships/image" Target="../media/image18.emf"/><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17.emf"/><Relationship Id="rId5" Type="http://schemas.openxmlformats.org/officeDocument/2006/relationships/image" Target="../media/image16.emf"/><Relationship Id="rId10" Type="http://schemas.openxmlformats.org/officeDocument/2006/relationships/image" Target="../media/image21.emf"/><Relationship Id="rId4" Type="http://schemas.openxmlformats.org/officeDocument/2006/relationships/image" Target="../media/image15.emf"/><Relationship Id="rId9" Type="http://schemas.openxmlformats.org/officeDocument/2006/relationships/image" Target="../media/image20.emf"/></Relationships>
</file>

<file path=ppt/slides/_rels/slide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6.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7.xml.rels><?xml version="1.0" encoding="UTF-8" standalone="yes"?>
<Relationships xmlns="http://schemas.openxmlformats.org/package/2006/relationships"><Relationship Id="rId8" Type="http://schemas.openxmlformats.org/officeDocument/2006/relationships/image" Target="../media/image28.emf"/><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 Id="rId9" Type="http://schemas.openxmlformats.org/officeDocument/2006/relationships/image" Target="../media/image29.emf"/></Relationships>
</file>

<file path=ppt/slides/_rels/slide8.xml.rels><?xml version="1.0" encoding="UTF-8" standalone="yes"?>
<Relationships xmlns="http://schemas.openxmlformats.org/package/2006/relationships"><Relationship Id="rId8" Type="http://schemas.openxmlformats.org/officeDocument/2006/relationships/image" Target="../media/image28.emf"/><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 Id="rId9" Type="http://schemas.openxmlformats.org/officeDocument/2006/relationships/image" Target="../media/image30.emf"/></Relationships>
</file>

<file path=ppt/slides/_rels/slide9.xml.rels><?xml version="1.0" encoding="UTF-8" standalone="yes"?>
<Relationships xmlns="http://schemas.openxmlformats.org/package/2006/relationships"><Relationship Id="rId8" Type="http://schemas.openxmlformats.org/officeDocument/2006/relationships/image" Target="../media/image31.emf"/><Relationship Id="rId3" Type="http://schemas.openxmlformats.org/officeDocument/2006/relationships/image" Target="../media/image22.emf"/><Relationship Id="rId7" Type="http://schemas.openxmlformats.org/officeDocument/2006/relationships/image" Target="../media/image28.emf"/><Relationship Id="rId12" Type="http://schemas.openxmlformats.org/officeDocument/2006/relationships/image" Target="../media/image35.emf"/><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25.emf"/><Relationship Id="rId11" Type="http://schemas.openxmlformats.org/officeDocument/2006/relationships/image" Target="../media/image34.emf"/><Relationship Id="rId5" Type="http://schemas.openxmlformats.org/officeDocument/2006/relationships/image" Target="../media/image24.emf"/><Relationship Id="rId10" Type="http://schemas.openxmlformats.org/officeDocument/2006/relationships/image" Target="../media/image33.emf"/><Relationship Id="rId4" Type="http://schemas.openxmlformats.org/officeDocument/2006/relationships/image" Target="../media/image23.emf"/><Relationship Id="rId9" Type="http://schemas.openxmlformats.org/officeDocument/2006/relationships/image" Target="../media/image3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9C53B-FCF5-9249-9C08-8F187B0A9C91}"/>
              </a:ext>
            </a:extLst>
          </p:cNvPr>
          <p:cNvSpPr>
            <a:spLocks noGrp="1"/>
          </p:cNvSpPr>
          <p:nvPr>
            <p:ph type="title"/>
          </p:nvPr>
        </p:nvSpPr>
        <p:spPr/>
        <p:txBody>
          <a:bodyPr/>
          <a:lstStyle/>
          <a:p>
            <a:r>
              <a:rPr lang="en-US" dirty="0"/>
              <a:t>Section </a:t>
            </a:r>
            <a:r>
              <a:rPr lang="en-US"/>
              <a:t>IV: Proximal </a:t>
            </a:r>
            <a:r>
              <a:rPr lang="en-US" dirty="0"/>
              <a:t>Operators</a:t>
            </a:r>
          </a:p>
        </p:txBody>
      </p:sp>
      <p:sp>
        <p:nvSpPr>
          <p:cNvPr id="3" name="Text Placeholder 2">
            <a:extLst>
              <a:ext uri="{FF2B5EF4-FFF2-40B4-BE49-F238E27FC236}">
                <a16:creationId xmlns:a16="http://schemas.microsoft.com/office/drawing/2014/main" id="{FBDEA961-47AC-674E-96B4-DC6AC44CE00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4F73086-3959-9946-8AB2-E5AEF23C2545}"/>
              </a:ext>
            </a:extLst>
          </p:cNvPr>
          <p:cNvSpPr>
            <a:spLocks noGrp="1"/>
          </p:cNvSpPr>
          <p:nvPr>
            <p:ph type="sldNum" sz="quarter" idx="12"/>
          </p:nvPr>
        </p:nvSpPr>
        <p:spPr/>
        <p:txBody>
          <a:bodyPr/>
          <a:lstStyle/>
          <a:p>
            <a:fld id="{F1AAA435-859A-8842-BDB9-5C3B55DE24F5}" type="slidenum">
              <a:rPr lang="en-US" smtClean="0"/>
              <a:pPr/>
              <a:t>0</a:t>
            </a:fld>
            <a:r>
              <a:rPr lang="en-US"/>
              <a:t>/12</a:t>
            </a:r>
            <a:endParaRPr lang="en-US" dirty="0"/>
          </a:p>
        </p:txBody>
      </p:sp>
    </p:spTree>
    <p:extLst>
      <p:ext uri="{BB962C8B-B14F-4D97-AF65-F5344CB8AC3E}">
        <p14:creationId xmlns:p14="http://schemas.microsoft.com/office/powerpoint/2010/main" val="3743341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Freeform 54">
            <a:extLst>
              <a:ext uri="{FF2B5EF4-FFF2-40B4-BE49-F238E27FC236}">
                <a16:creationId xmlns:a16="http://schemas.microsoft.com/office/drawing/2014/main" id="{D5976100-A77A-3C43-9A97-AD8683CAB813}"/>
              </a:ext>
            </a:extLst>
          </p:cNvPr>
          <p:cNvSpPr/>
          <p:nvPr/>
        </p:nvSpPr>
        <p:spPr>
          <a:xfrm>
            <a:off x="4768247" y="4583680"/>
            <a:ext cx="689087" cy="589738"/>
          </a:xfrm>
          <a:custGeom>
            <a:avLst/>
            <a:gdLst>
              <a:gd name="connsiteX0" fmla="*/ 231887 w 689087"/>
              <a:gd name="connsiteY0" fmla="*/ 0 h 589738"/>
              <a:gd name="connsiteX1" fmla="*/ 689087 w 689087"/>
              <a:gd name="connsiteY1" fmla="*/ 457200 h 589738"/>
              <a:gd name="connsiteX2" fmla="*/ 679859 w 689087"/>
              <a:gd name="connsiteY2" fmla="*/ 548744 h 589738"/>
              <a:gd name="connsiteX3" fmla="*/ 648737 w 689087"/>
              <a:gd name="connsiteY3" fmla="*/ 562228 h 589738"/>
              <a:gd name="connsiteX4" fmla="*/ 364148 w 689087"/>
              <a:gd name="connsiteY4" fmla="*/ 550553 h 589738"/>
              <a:gd name="connsiteX5" fmla="*/ 33595 w 689087"/>
              <a:gd name="connsiteY5" fmla="*/ 130549 h 589738"/>
              <a:gd name="connsiteX6" fmla="*/ 0 w 689087"/>
              <a:gd name="connsiteY6" fmla="*/ 65198 h 589738"/>
              <a:gd name="connsiteX7" fmla="*/ 53924 w 689087"/>
              <a:gd name="connsiteY7" fmla="*/ 35929 h 589738"/>
              <a:gd name="connsiteX8" fmla="*/ 231887 w 689087"/>
              <a:gd name="connsiteY8" fmla="*/ 0 h 589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087" h="589738">
                <a:moveTo>
                  <a:pt x="231887" y="0"/>
                </a:moveTo>
                <a:cubicBezTo>
                  <a:pt x="484392" y="0"/>
                  <a:pt x="689087" y="204695"/>
                  <a:pt x="689087" y="457200"/>
                </a:cubicBezTo>
                <a:lnTo>
                  <a:pt x="679859" y="548744"/>
                </a:lnTo>
                <a:lnTo>
                  <a:pt x="648737" y="562228"/>
                </a:lnTo>
                <a:cubicBezTo>
                  <a:pt x="549790" y="598965"/>
                  <a:pt x="453377" y="602558"/>
                  <a:pt x="364148" y="550553"/>
                </a:cubicBezTo>
                <a:cubicBezTo>
                  <a:pt x="257074" y="488148"/>
                  <a:pt x="143102" y="328933"/>
                  <a:pt x="33595" y="130549"/>
                </a:cubicBezTo>
                <a:lnTo>
                  <a:pt x="0" y="65198"/>
                </a:lnTo>
                <a:lnTo>
                  <a:pt x="53924" y="35929"/>
                </a:lnTo>
                <a:cubicBezTo>
                  <a:pt x="108623" y="12794"/>
                  <a:pt x="168761" y="0"/>
                  <a:pt x="231887" y="0"/>
                </a:cubicBezTo>
                <a:close/>
              </a:path>
            </a:pathLst>
          </a:custGeom>
          <a:solidFill>
            <a:schemeClr val="accent6">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E142D243-6AFF-4A4C-BD43-7E9B53E04A2C}"/>
              </a:ext>
            </a:extLst>
          </p:cNvPr>
          <p:cNvSpPr/>
          <p:nvPr/>
        </p:nvSpPr>
        <p:spPr>
          <a:xfrm>
            <a:off x="4114406" y="1699765"/>
            <a:ext cx="3038601" cy="3458469"/>
          </a:xfrm>
          <a:custGeom>
            <a:avLst/>
            <a:gdLst>
              <a:gd name="connsiteX0" fmla="*/ 1070889 w 2763641"/>
              <a:gd name="connsiteY0" fmla="*/ 92438 h 3092301"/>
              <a:gd name="connsiteX1" fmla="*/ 2353152 w 2763641"/>
              <a:gd name="connsiteY1" fmla="*/ 481321 h 3092301"/>
              <a:gd name="connsiteX2" fmla="*/ 2626420 w 2763641"/>
              <a:gd name="connsiteY2" fmla="*/ 922755 h 3092301"/>
              <a:gd name="connsiteX3" fmla="*/ 2752545 w 2763641"/>
              <a:gd name="connsiteY3" fmla="*/ 1858176 h 3092301"/>
              <a:gd name="connsiteX4" fmla="*/ 2353152 w 2763641"/>
              <a:gd name="connsiteY4" fmla="*/ 2888190 h 3092301"/>
              <a:gd name="connsiteX5" fmla="*/ 944765 w 2763641"/>
              <a:gd name="connsiteY5" fmla="*/ 2993293 h 3092301"/>
              <a:gd name="connsiteX6" fmla="*/ 145979 w 2763641"/>
              <a:gd name="connsiteY6" fmla="*/ 1763583 h 3092301"/>
              <a:gd name="connsiteX7" fmla="*/ 30365 w 2763641"/>
              <a:gd name="connsiteY7" fmla="*/ 723059 h 3092301"/>
              <a:gd name="connsiteX8" fmla="*/ 503331 w 2763641"/>
              <a:gd name="connsiteY8" fmla="*/ 50397 h 3092301"/>
              <a:gd name="connsiteX9" fmla="*/ 1070889 w 2763641"/>
              <a:gd name="connsiteY9" fmla="*/ 92438 h 3092301"/>
              <a:gd name="connsiteX0" fmla="*/ 1722531 w 2763641"/>
              <a:gd name="connsiteY0" fmla="*/ 87449 h 3097823"/>
              <a:gd name="connsiteX1" fmla="*/ 2353152 w 2763641"/>
              <a:gd name="connsiteY1" fmla="*/ 486843 h 3097823"/>
              <a:gd name="connsiteX2" fmla="*/ 2626420 w 2763641"/>
              <a:gd name="connsiteY2" fmla="*/ 928277 h 3097823"/>
              <a:gd name="connsiteX3" fmla="*/ 2752545 w 2763641"/>
              <a:gd name="connsiteY3" fmla="*/ 1863698 h 3097823"/>
              <a:gd name="connsiteX4" fmla="*/ 2353152 w 2763641"/>
              <a:gd name="connsiteY4" fmla="*/ 2893712 h 3097823"/>
              <a:gd name="connsiteX5" fmla="*/ 944765 w 2763641"/>
              <a:gd name="connsiteY5" fmla="*/ 2998815 h 3097823"/>
              <a:gd name="connsiteX6" fmla="*/ 145979 w 2763641"/>
              <a:gd name="connsiteY6" fmla="*/ 1769105 h 3097823"/>
              <a:gd name="connsiteX7" fmla="*/ 30365 w 2763641"/>
              <a:gd name="connsiteY7" fmla="*/ 728581 h 3097823"/>
              <a:gd name="connsiteX8" fmla="*/ 503331 w 2763641"/>
              <a:gd name="connsiteY8" fmla="*/ 55919 h 3097823"/>
              <a:gd name="connsiteX9" fmla="*/ 1722531 w 2763641"/>
              <a:gd name="connsiteY9" fmla="*/ 87449 h 3097823"/>
              <a:gd name="connsiteX0" fmla="*/ 1718298 w 2759408"/>
              <a:gd name="connsiteY0" fmla="*/ 87449 h 3583011"/>
              <a:gd name="connsiteX1" fmla="*/ 2348919 w 2759408"/>
              <a:gd name="connsiteY1" fmla="*/ 486843 h 3583011"/>
              <a:gd name="connsiteX2" fmla="*/ 2622187 w 2759408"/>
              <a:gd name="connsiteY2" fmla="*/ 928277 h 3583011"/>
              <a:gd name="connsiteX3" fmla="*/ 2748312 w 2759408"/>
              <a:gd name="connsiteY3" fmla="*/ 1863698 h 3583011"/>
              <a:gd name="connsiteX4" fmla="*/ 2348919 w 2759408"/>
              <a:gd name="connsiteY4" fmla="*/ 2893712 h 3583011"/>
              <a:gd name="connsiteX5" fmla="*/ 814408 w 2759408"/>
              <a:gd name="connsiteY5" fmla="*/ 3545353 h 3583011"/>
              <a:gd name="connsiteX6" fmla="*/ 141746 w 2759408"/>
              <a:gd name="connsiteY6" fmla="*/ 1769105 h 3583011"/>
              <a:gd name="connsiteX7" fmla="*/ 26132 w 2759408"/>
              <a:gd name="connsiteY7" fmla="*/ 728581 h 3583011"/>
              <a:gd name="connsiteX8" fmla="*/ 499098 w 2759408"/>
              <a:gd name="connsiteY8" fmla="*/ 55919 h 3583011"/>
              <a:gd name="connsiteX9" fmla="*/ 1718298 w 2759408"/>
              <a:gd name="connsiteY9" fmla="*/ 87449 h 3583011"/>
              <a:gd name="connsiteX0" fmla="*/ 1718298 w 2759408"/>
              <a:gd name="connsiteY0" fmla="*/ 87449 h 3603572"/>
              <a:gd name="connsiteX1" fmla="*/ 2348919 w 2759408"/>
              <a:gd name="connsiteY1" fmla="*/ 486843 h 3603572"/>
              <a:gd name="connsiteX2" fmla="*/ 2622187 w 2759408"/>
              <a:gd name="connsiteY2" fmla="*/ 928277 h 3603572"/>
              <a:gd name="connsiteX3" fmla="*/ 2748312 w 2759408"/>
              <a:gd name="connsiteY3" fmla="*/ 1863698 h 3603572"/>
              <a:gd name="connsiteX4" fmla="*/ 2348919 w 2759408"/>
              <a:gd name="connsiteY4" fmla="*/ 2893712 h 3603572"/>
              <a:gd name="connsiteX5" fmla="*/ 814408 w 2759408"/>
              <a:gd name="connsiteY5" fmla="*/ 3545353 h 3603572"/>
              <a:gd name="connsiteX6" fmla="*/ 141746 w 2759408"/>
              <a:gd name="connsiteY6" fmla="*/ 1769105 h 3603572"/>
              <a:gd name="connsiteX7" fmla="*/ 26132 w 2759408"/>
              <a:gd name="connsiteY7" fmla="*/ 728581 h 3603572"/>
              <a:gd name="connsiteX8" fmla="*/ 499098 w 2759408"/>
              <a:gd name="connsiteY8" fmla="*/ 55919 h 3603572"/>
              <a:gd name="connsiteX9" fmla="*/ 1718298 w 2759408"/>
              <a:gd name="connsiteY9" fmla="*/ 87449 h 3603572"/>
              <a:gd name="connsiteX0" fmla="*/ 1718298 w 2776096"/>
              <a:gd name="connsiteY0" fmla="*/ 87449 h 3583011"/>
              <a:gd name="connsiteX1" fmla="*/ 2348919 w 2776096"/>
              <a:gd name="connsiteY1" fmla="*/ 486843 h 3583011"/>
              <a:gd name="connsiteX2" fmla="*/ 2622187 w 2776096"/>
              <a:gd name="connsiteY2" fmla="*/ 928277 h 3583011"/>
              <a:gd name="connsiteX3" fmla="*/ 2748312 w 2776096"/>
              <a:gd name="connsiteY3" fmla="*/ 1863698 h 3583011"/>
              <a:gd name="connsiteX4" fmla="*/ 2086160 w 2776096"/>
              <a:gd name="connsiteY4" fmla="*/ 2893712 h 3583011"/>
              <a:gd name="connsiteX5" fmla="*/ 814408 w 2776096"/>
              <a:gd name="connsiteY5" fmla="*/ 3545353 h 3583011"/>
              <a:gd name="connsiteX6" fmla="*/ 141746 w 2776096"/>
              <a:gd name="connsiteY6" fmla="*/ 1769105 h 3583011"/>
              <a:gd name="connsiteX7" fmla="*/ 26132 w 2776096"/>
              <a:gd name="connsiteY7" fmla="*/ 728581 h 3583011"/>
              <a:gd name="connsiteX8" fmla="*/ 499098 w 2776096"/>
              <a:gd name="connsiteY8" fmla="*/ 55919 h 3583011"/>
              <a:gd name="connsiteX9" fmla="*/ 1718298 w 2776096"/>
              <a:gd name="connsiteY9" fmla="*/ 87449 h 3583011"/>
              <a:gd name="connsiteX0" fmla="*/ 1718298 w 2667269"/>
              <a:gd name="connsiteY0" fmla="*/ 87449 h 3583720"/>
              <a:gd name="connsiteX1" fmla="*/ 2348919 w 2667269"/>
              <a:gd name="connsiteY1" fmla="*/ 486843 h 3583720"/>
              <a:gd name="connsiteX2" fmla="*/ 2622187 w 2667269"/>
              <a:gd name="connsiteY2" fmla="*/ 928277 h 3583720"/>
              <a:gd name="connsiteX3" fmla="*/ 2611677 w 2667269"/>
              <a:gd name="connsiteY3" fmla="*/ 1779615 h 3583720"/>
              <a:gd name="connsiteX4" fmla="*/ 2086160 w 2667269"/>
              <a:gd name="connsiteY4" fmla="*/ 2893712 h 3583720"/>
              <a:gd name="connsiteX5" fmla="*/ 814408 w 2667269"/>
              <a:gd name="connsiteY5" fmla="*/ 3545353 h 3583720"/>
              <a:gd name="connsiteX6" fmla="*/ 141746 w 2667269"/>
              <a:gd name="connsiteY6" fmla="*/ 1769105 h 3583720"/>
              <a:gd name="connsiteX7" fmla="*/ 26132 w 2667269"/>
              <a:gd name="connsiteY7" fmla="*/ 728581 h 3583720"/>
              <a:gd name="connsiteX8" fmla="*/ 499098 w 2667269"/>
              <a:gd name="connsiteY8" fmla="*/ 55919 h 3583720"/>
              <a:gd name="connsiteX9" fmla="*/ 1718298 w 2667269"/>
              <a:gd name="connsiteY9" fmla="*/ 87449 h 3583720"/>
              <a:gd name="connsiteX0" fmla="*/ 1742821 w 2691792"/>
              <a:gd name="connsiteY0" fmla="*/ 87449 h 3590424"/>
              <a:gd name="connsiteX1" fmla="*/ 2373442 w 2691792"/>
              <a:gd name="connsiteY1" fmla="*/ 486843 h 3590424"/>
              <a:gd name="connsiteX2" fmla="*/ 2646710 w 2691792"/>
              <a:gd name="connsiteY2" fmla="*/ 928277 h 3590424"/>
              <a:gd name="connsiteX3" fmla="*/ 2636200 w 2691792"/>
              <a:gd name="connsiteY3" fmla="*/ 1779615 h 3590424"/>
              <a:gd name="connsiteX4" fmla="*/ 2110683 w 2691792"/>
              <a:gd name="connsiteY4" fmla="*/ 2893712 h 3590424"/>
              <a:gd name="connsiteX5" fmla="*/ 838931 w 2691792"/>
              <a:gd name="connsiteY5" fmla="*/ 3545353 h 3590424"/>
              <a:gd name="connsiteX6" fmla="*/ 92697 w 2691792"/>
              <a:gd name="connsiteY6" fmla="*/ 1642981 h 3590424"/>
              <a:gd name="connsiteX7" fmla="*/ 50655 w 2691792"/>
              <a:gd name="connsiteY7" fmla="*/ 728581 h 3590424"/>
              <a:gd name="connsiteX8" fmla="*/ 523621 w 2691792"/>
              <a:gd name="connsiteY8" fmla="*/ 55919 h 3590424"/>
              <a:gd name="connsiteX9" fmla="*/ 1742821 w 2691792"/>
              <a:gd name="connsiteY9" fmla="*/ 87449 h 3590424"/>
              <a:gd name="connsiteX0" fmla="*/ 1732063 w 2681034"/>
              <a:gd name="connsiteY0" fmla="*/ 87449 h 3590424"/>
              <a:gd name="connsiteX1" fmla="*/ 2362684 w 2681034"/>
              <a:gd name="connsiteY1" fmla="*/ 486843 h 3590424"/>
              <a:gd name="connsiteX2" fmla="*/ 2635952 w 2681034"/>
              <a:gd name="connsiteY2" fmla="*/ 928277 h 3590424"/>
              <a:gd name="connsiteX3" fmla="*/ 2625442 w 2681034"/>
              <a:gd name="connsiteY3" fmla="*/ 1779615 h 3590424"/>
              <a:gd name="connsiteX4" fmla="*/ 2099925 w 2681034"/>
              <a:gd name="connsiteY4" fmla="*/ 2893712 h 3590424"/>
              <a:gd name="connsiteX5" fmla="*/ 828173 w 2681034"/>
              <a:gd name="connsiteY5" fmla="*/ 3545353 h 3590424"/>
              <a:gd name="connsiteX6" fmla="*/ 81939 w 2681034"/>
              <a:gd name="connsiteY6" fmla="*/ 1642981 h 3590424"/>
              <a:gd name="connsiteX7" fmla="*/ 39897 w 2681034"/>
              <a:gd name="connsiteY7" fmla="*/ 728581 h 3590424"/>
              <a:gd name="connsiteX8" fmla="*/ 512863 w 2681034"/>
              <a:gd name="connsiteY8" fmla="*/ 55919 h 3590424"/>
              <a:gd name="connsiteX9" fmla="*/ 1732063 w 2681034"/>
              <a:gd name="connsiteY9" fmla="*/ 87449 h 3590424"/>
              <a:gd name="connsiteX0" fmla="*/ 1677136 w 2626107"/>
              <a:gd name="connsiteY0" fmla="*/ 105191 h 3608166"/>
              <a:gd name="connsiteX1" fmla="*/ 2307757 w 2626107"/>
              <a:gd name="connsiteY1" fmla="*/ 504585 h 3608166"/>
              <a:gd name="connsiteX2" fmla="*/ 2581025 w 2626107"/>
              <a:gd name="connsiteY2" fmla="*/ 946019 h 3608166"/>
              <a:gd name="connsiteX3" fmla="*/ 2570515 w 2626107"/>
              <a:gd name="connsiteY3" fmla="*/ 1797357 h 3608166"/>
              <a:gd name="connsiteX4" fmla="*/ 2044998 w 2626107"/>
              <a:gd name="connsiteY4" fmla="*/ 2911454 h 3608166"/>
              <a:gd name="connsiteX5" fmla="*/ 773246 w 2626107"/>
              <a:gd name="connsiteY5" fmla="*/ 3563095 h 3608166"/>
              <a:gd name="connsiteX6" fmla="*/ 27012 w 2626107"/>
              <a:gd name="connsiteY6" fmla="*/ 1660723 h 3608166"/>
              <a:gd name="connsiteX7" fmla="*/ 184667 w 2626107"/>
              <a:gd name="connsiteY7" fmla="*/ 147233 h 3608166"/>
              <a:gd name="connsiteX8" fmla="*/ 457936 w 2626107"/>
              <a:gd name="connsiteY8" fmla="*/ 73661 h 3608166"/>
              <a:gd name="connsiteX9" fmla="*/ 1677136 w 2626107"/>
              <a:gd name="connsiteY9" fmla="*/ 105191 h 3608166"/>
              <a:gd name="connsiteX0" fmla="*/ 1677136 w 2626107"/>
              <a:gd name="connsiteY0" fmla="*/ 252482 h 3755457"/>
              <a:gd name="connsiteX1" fmla="*/ 2307757 w 2626107"/>
              <a:gd name="connsiteY1" fmla="*/ 651876 h 3755457"/>
              <a:gd name="connsiteX2" fmla="*/ 2581025 w 2626107"/>
              <a:gd name="connsiteY2" fmla="*/ 1093310 h 3755457"/>
              <a:gd name="connsiteX3" fmla="*/ 2570515 w 2626107"/>
              <a:gd name="connsiteY3" fmla="*/ 1944648 h 3755457"/>
              <a:gd name="connsiteX4" fmla="*/ 2044998 w 2626107"/>
              <a:gd name="connsiteY4" fmla="*/ 3058745 h 3755457"/>
              <a:gd name="connsiteX5" fmla="*/ 773246 w 2626107"/>
              <a:gd name="connsiteY5" fmla="*/ 3710386 h 3755457"/>
              <a:gd name="connsiteX6" fmla="*/ 27012 w 2626107"/>
              <a:gd name="connsiteY6" fmla="*/ 1808014 h 3755457"/>
              <a:gd name="connsiteX7" fmla="*/ 184667 w 2626107"/>
              <a:gd name="connsiteY7" fmla="*/ 294524 h 3755457"/>
              <a:gd name="connsiteX8" fmla="*/ 552529 w 2626107"/>
              <a:gd name="connsiteY8" fmla="*/ 235 h 3755457"/>
              <a:gd name="connsiteX9" fmla="*/ 1677136 w 2626107"/>
              <a:gd name="connsiteY9" fmla="*/ 252482 h 3755457"/>
              <a:gd name="connsiteX0" fmla="*/ 1726019 w 2674990"/>
              <a:gd name="connsiteY0" fmla="*/ 266603 h 3769578"/>
              <a:gd name="connsiteX1" fmla="*/ 2356640 w 2674990"/>
              <a:gd name="connsiteY1" fmla="*/ 665997 h 3769578"/>
              <a:gd name="connsiteX2" fmla="*/ 2629908 w 2674990"/>
              <a:gd name="connsiteY2" fmla="*/ 1107431 h 3769578"/>
              <a:gd name="connsiteX3" fmla="*/ 2619398 w 2674990"/>
              <a:gd name="connsiteY3" fmla="*/ 1958769 h 3769578"/>
              <a:gd name="connsiteX4" fmla="*/ 2093881 w 2674990"/>
              <a:gd name="connsiteY4" fmla="*/ 3072866 h 3769578"/>
              <a:gd name="connsiteX5" fmla="*/ 822129 w 2674990"/>
              <a:gd name="connsiteY5" fmla="*/ 3724507 h 3769578"/>
              <a:gd name="connsiteX6" fmla="*/ 75895 w 2674990"/>
              <a:gd name="connsiteY6" fmla="*/ 1822135 h 3769578"/>
              <a:gd name="connsiteX7" fmla="*/ 65385 w 2674990"/>
              <a:gd name="connsiteY7" fmla="*/ 697527 h 3769578"/>
              <a:gd name="connsiteX8" fmla="*/ 601412 w 2674990"/>
              <a:gd name="connsiteY8" fmla="*/ 14356 h 3769578"/>
              <a:gd name="connsiteX9" fmla="*/ 1726019 w 2674990"/>
              <a:gd name="connsiteY9" fmla="*/ 266603 h 3769578"/>
              <a:gd name="connsiteX0" fmla="*/ 1726019 w 3085695"/>
              <a:gd name="connsiteY0" fmla="*/ 266603 h 3769578"/>
              <a:gd name="connsiteX1" fmla="*/ 2356640 w 3085695"/>
              <a:gd name="connsiteY1" fmla="*/ 665997 h 3769578"/>
              <a:gd name="connsiteX2" fmla="*/ 3081853 w 3085695"/>
              <a:gd name="connsiteY2" fmla="*/ 1170493 h 3769578"/>
              <a:gd name="connsiteX3" fmla="*/ 2619398 w 3085695"/>
              <a:gd name="connsiteY3" fmla="*/ 1958769 h 3769578"/>
              <a:gd name="connsiteX4" fmla="*/ 2093881 w 3085695"/>
              <a:gd name="connsiteY4" fmla="*/ 3072866 h 3769578"/>
              <a:gd name="connsiteX5" fmla="*/ 822129 w 3085695"/>
              <a:gd name="connsiteY5" fmla="*/ 3724507 h 3769578"/>
              <a:gd name="connsiteX6" fmla="*/ 75895 w 3085695"/>
              <a:gd name="connsiteY6" fmla="*/ 1822135 h 3769578"/>
              <a:gd name="connsiteX7" fmla="*/ 65385 w 3085695"/>
              <a:gd name="connsiteY7" fmla="*/ 697527 h 3769578"/>
              <a:gd name="connsiteX8" fmla="*/ 601412 w 3085695"/>
              <a:gd name="connsiteY8" fmla="*/ 14356 h 3769578"/>
              <a:gd name="connsiteX9" fmla="*/ 1726019 w 3085695"/>
              <a:gd name="connsiteY9" fmla="*/ 266603 h 3769578"/>
              <a:gd name="connsiteX0" fmla="*/ 1726019 w 3091772"/>
              <a:gd name="connsiteY0" fmla="*/ 264911 h 3767886"/>
              <a:gd name="connsiteX1" fmla="*/ 2167453 w 3091772"/>
              <a:gd name="connsiteY1" fmla="*/ 433078 h 3767886"/>
              <a:gd name="connsiteX2" fmla="*/ 3081853 w 3091772"/>
              <a:gd name="connsiteY2" fmla="*/ 1168801 h 3767886"/>
              <a:gd name="connsiteX3" fmla="*/ 2619398 w 3091772"/>
              <a:gd name="connsiteY3" fmla="*/ 1957077 h 3767886"/>
              <a:gd name="connsiteX4" fmla="*/ 2093881 w 3091772"/>
              <a:gd name="connsiteY4" fmla="*/ 3071174 h 3767886"/>
              <a:gd name="connsiteX5" fmla="*/ 822129 w 3091772"/>
              <a:gd name="connsiteY5" fmla="*/ 3722815 h 3767886"/>
              <a:gd name="connsiteX6" fmla="*/ 75895 w 3091772"/>
              <a:gd name="connsiteY6" fmla="*/ 1820443 h 3767886"/>
              <a:gd name="connsiteX7" fmla="*/ 65385 w 3091772"/>
              <a:gd name="connsiteY7" fmla="*/ 695835 h 3767886"/>
              <a:gd name="connsiteX8" fmla="*/ 601412 w 3091772"/>
              <a:gd name="connsiteY8" fmla="*/ 12664 h 3767886"/>
              <a:gd name="connsiteX9" fmla="*/ 1726019 w 3091772"/>
              <a:gd name="connsiteY9" fmla="*/ 264911 h 3767886"/>
              <a:gd name="connsiteX0" fmla="*/ 1473771 w 3091772"/>
              <a:gd name="connsiteY0" fmla="*/ 147373 h 3786982"/>
              <a:gd name="connsiteX1" fmla="*/ 2167453 w 3091772"/>
              <a:gd name="connsiteY1" fmla="*/ 452174 h 3786982"/>
              <a:gd name="connsiteX2" fmla="*/ 3081853 w 3091772"/>
              <a:gd name="connsiteY2" fmla="*/ 1187897 h 3786982"/>
              <a:gd name="connsiteX3" fmla="*/ 2619398 w 3091772"/>
              <a:gd name="connsiteY3" fmla="*/ 1976173 h 3786982"/>
              <a:gd name="connsiteX4" fmla="*/ 2093881 w 3091772"/>
              <a:gd name="connsiteY4" fmla="*/ 3090270 h 3786982"/>
              <a:gd name="connsiteX5" fmla="*/ 822129 w 3091772"/>
              <a:gd name="connsiteY5" fmla="*/ 3741911 h 3786982"/>
              <a:gd name="connsiteX6" fmla="*/ 75895 w 3091772"/>
              <a:gd name="connsiteY6" fmla="*/ 1839539 h 3786982"/>
              <a:gd name="connsiteX7" fmla="*/ 65385 w 3091772"/>
              <a:gd name="connsiteY7" fmla="*/ 714931 h 3786982"/>
              <a:gd name="connsiteX8" fmla="*/ 601412 w 3091772"/>
              <a:gd name="connsiteY8" fmla="*/ 31760 h 3786982"/>
              <a:gd name="connsiteX9" fmla="*/ 1473771 w 3091772"/>
              <a:gd name="connsiteY9" fmla="*/ 147373 h 3786982"/>
              <a:gd name="connsiteX0" fmla="*/ 1414751 w 3032752"/>
              <a:gd name="connsiteY0" fmla="*/ 147373 h 3759308"/>
              <a:gd name="connsiteX1" fmla="*/ 2108433 w 3032752"/>
              <a:gd name="connsiteY1" fmla="*/ 452174 h 3759308"/>
              <a:gd name="connsiteX2" fmla="*/ 3022833 w 3032752"/>
              <a:gd name="connsiteY2" fmla="*/ 1187897 h 3759308"/>
              <a:gd name="connsiteX3" fmla="*/ 2560378 w 3032752"/>
              <a:gd name="connsiteY3" fmla="*/ 1976173 h 3759308"/>
              <a:gd name="connsiteX4" fmla="*/ 2034861 w 3032752"/>
              <a:gd name="connsiteY4" fmla="*/ 3090270 h 3759308"/>
              <a:gd name="connsiteX5" fmla="*/ 763109 w 3032752"/>
              <a:gd name="connsiteY5" fmla="*/ 3741911 h 3759308"/>
              <a:gd name="connsiteX6" fmla="*/ 447799 w 3032752"/>
              <a:gd name="connsiteY6" fmla="*/ 2407097 h 3759308"/>
              <a:gd name="connsiteX7" fmla="*/ 6365 w 3032752"/>
              <a:gd name="connsiteY7" fmla="*/ 714931 h 3759308"/>
              <a:gd name="connsiteX8" fmla="*/ 542392 w 3032752"/>
              <a:gd name="connsiteY8" fmla="*/ 31760 h 3759308"/>
              <a:gd name="connsiteX9" fmla="*/ 1414751 w 3032752"/>
              <a:gd name="connsiteY9" fmla="*/ 147373 h 3759308"/>
              <a:gd name="connsiteX0" fmla="*/ 1415431 w 3033432"/>
              <a:gd name="connsiteY0" fmla="*/ 147373 h 3448968"/>
              <a:gd name="connsiteX1" fmla="*/ 2109113 w 3033432"/>
              <a:gd name="connsiteY1" fmla="*/ 452174 h 3448968"/>
              <a:gd name="connsiteX2" fmla="*/ 3023513 w 3033432"/>
              <a:gd name="connsiteY2" fmla="*/ 1187897 h 3448968"/>
              <a:gd name="connsiteX3" fmla="*/ 2561058 w 3033432"/>
              <a:gd name="connsiteY3" fmla="*/ 1976173 h 3448968"/>
              <a:gd name="connsiteX4" fmla="*/ 2035541 w 3033432"/>
              <a:gd name="connsiteY4" fmla="*/ 3090270 h 3448968"/>
              <a:gd name="connsiteX5" fmla="*/ 1016037 w 3033432"/>
              <a:gd name="connsiteY5" fmla="*/ 3416091 h 3448968"/>
              <a:gd name="connsiteX6" fmla="*/ 448479 w 3033432"/>
              <a:gd name="connsiteY6" fmla="*/ 2407097 h 3448968"/>
              <a:gd name="connsiteX7" fmla="*/ 7045 w 3033432"/>
              <a:gd name="connsiteY7" fmla="*/ 714931 h 3448968"/>
              <a:gd name="connsiteX8" fmla="*/ 543072 w 3033432"/>
              <a:gd name="connsiteY8" fmla="*/ 31760 h 3448968"/>
              <a:gd name="connsiteX9" fmla="*/ 1415431 w 3033432"/>
              <a:gd name="connsiteY9" fmla="*/ 147373 h 3448968"/>
              <a:gd name="connsiteX0" fmla="*/ 1415431 w 3033510"/>
              <a:gd name="connsiteY0" fmla="*/ 147373 h 3416998"/>
              <a:gd name="connsiteX1" fmla="*/ 2109113 w 3033510"/>
              <a:gd name="connsiteY1" fmla="*/ 452174 h 3416998"/>
              <a:gd name="connsiteX2" fmla="*/ 3023513 w 3033510"/>
              <a:gd name="connsiteY2" fmla="*/ 1187897 h 3416998"/>
              <a:gd name="connsiteX3" fmla="*/ 2561058 w 3033510"/>
              <a:gd name="connsiteY3" fmla="*/ 1976173 h 3416998"/>
              <a:gd name="connsiteX4" fmla="*/ 2014521 w 3033510"/>
              <a:gd name="connsiteY4" fmla="*/ 2575263 h 3416998"/>
              <a:gd name="connsiteX5" fmla="*/ 1016037 w 3033510"/>
              <a:gd name="connsiteY5" fmla="*/ 3416091 h 3416998"/>
              <a:gd name="connsiteX6" fmla="*/ 448479 w 3033510"/>
              <a:gd name="connsiteY6" fmla="*/ 2407097 h 3416998"/>
              <a:gd name="connsiteX7" fmla="*/ 7045 w 3033510"/>
              <a:gd name="connsiteY7" fmla="*/ 714931 h 3416998"/>
              <a:gd name="connsiteX8" fmla="*/ 543072 w 3033510"/>
              <a:gd name="connsiteY8" fmla="*/ 31760 h 3416998"/>
              <a:gd name="connsiteX9" fmla="*/ 1415431 w 3033510"/>
              <a:gd name="connsiteY9" fmla="*/ 147373 h 3416998"/>
              <a:gd name="connsiteX0" fmla="*/ 1415431 w 3045270"/>
              <a:gd name="connsiteY0" fmla="*/ 147373 h 3416993"/>
              <a:gd name="connsiteX1" fmla="*/ 2109113 w 3045270"/>
              <a:gd name="connsiteY1" fmla="*/ 452174 h 3416993"/>
              <a:gd name="connsiteX2" fmla="*/ 3023513 w 3045270"/>
              <a:gd name="connsiteY2" fmla="*/ 1187897 h 3416993"/>
              <a:gd name="connsiteX3" fmla="*/ 2697692 w 3045270"/>
              <a:gd name="connsiteY3" fmla="*/ 1997193 h 3416993"/>
              <a:gd name="connsiteX4" fmla="*/ 2014521 w 3045270"/>
              <a:gd name="connsiteY4" fmla="*/ 2575263 h 3416993"/>
              <a:gd name="connsiteX5" fmla="*/ 1016037 w 3045270"/>
              <a:gd name="connsiteY5" fmla="*/ 3416091 h 3416993"/>
              <a:gd name="connsiteX6" fmla="*/ 448479 w 3045270"/>
              <a:gd name="connsiteY6" fmla="*/ 2407097 h 3416993"/>
              <a:gd name="connsiteX7" fmla="*/ 7045 w 3045270"/>
              <a:gd name="connsiteY7" fmla="*/ 714931 h 3416993"/>
              <a:gd name="connsiteX8" fmla="*/ 543072 w 3045270"/>
              <a:gd name="connsiteY8" fmla="*/ 31760 h 3416993"/>
              <a:gd name="connsiteX9" fmla="*/ 1415431 w 3045270"/>
              <a:gd name="connsiteY9" fmla="*/ 147373 h 3416993"/>
              <a:gd name="connsiteX0" fmla="*/ 1415431 w 3045270"/>
              <a:gd name="connsiteY0" fmla="*/ 147373 h 3420503"/>
              <a:gd name="connsiteX1" fmla="*/ 2109113 w 3045270"/>
              <a:gd name="connsiteY1" fmla="*/ 452174 h 3420503"/>
              <a:gd name="connsiteX2" fmla="*/ 3023513 w 3045270"/>
              <a:gd name="connsiteY2" fmla="*/ 1187897 h 3420503"/>
              <a:gd name="connsiteX3" fmla="*/ 2697692 w 3045270"/>
              <a:gd name="connsiteY3" fmla="*/ 1997193 h 3420503"/>
              <a:gd name="connsiteX4" fmla="*/ 2014521 w 3045270"/>
              <a:gd name="connsiteY4" fmla="*/ 2743429 h 3420503"/>
              <a:gd name="connsiteX5" fmla="*/ 1016037 w 3045270"/>
              <a:gd name="connsiteY5" fmla="*/ 3416091 h 3420503"/>
              <a:gd name="connsiteX6" fmla="*/ 448479 w 3045270"/>
              <a:gd name="connsiteY6" fmla="*/ 2407097 h 3420503"/>
              <a:gd name="connsiteX7" fmla="*/ 7045 w 3045270"/>
              <a:gd name="connsiteY7" fmla="*/ 714931 h 3420503"/>
              <a:gd name="connsiteX8" fmla="*/ 543072 w 3045270"/>
              <a:gd name="connsiteY8" fmla="*/ 31760 h 3420503"/>
              <a:gd name="connsiteX9" fmla="*/ 1415431 w 3045270"/>
              <a:gd name="connsiteY9" fmla="*/ 147373 h 3420503"/>
              <a:gd name="connsiteX0" fmla="*/ 1415431 w 3029190"/>
              <a:gd name="connsiteY0" fmla="*/ 150567 h 3423697"/>
              <a:gd name="connsiteX1" fmla="*/ 2445444 w 3029190"/>
              <a:gd name="connsiteY1" fmla="*/ 592003 h 3423697"/>
              <a:gd name="connsiteX2" fmla="*/ 3023513 w 3029190"/>
              <a:gd name="connsiteY2" fmla="*/ 1191091 h 3423697"/>
              <a:gd name="connsiteX3" fmla="*/ 2697692 w 3029190"/>
              <a:gd name="connsiteY3" fmla="*/ 2000387 h 3423697"/>
              <a:gd name="connsiteX4" fmla="*/ 2014521 w 3029190"/>
              <a:gd name="connsiteY4" fmla="*/ 2746623 h 3423697"/>
              <a:gd name="connsiteX5" fmla="*/ 1016037 w 3029190"/>
              <a:gd name="connsiteY5" fmla="*/ 3419285 h 3423697"/>
              <a:gd name="connsiteX6" fmla="*/ 448479 w 3029190"/>
              <a:gd name="connsiteY6" fmla="*/ 2410291 h 3423697"/>
              <a:gd name="connsiteX7" fmla="*/ 7045 w 3029190"/>
              <a:gd name="connsiteY7" fmla="*/ 718125 h 3423697"/>
              <a:gd name="connsiteX8" fmla="*/ 543072 w 3029190"/>
              <a:gd name="connsiteY8" fmla="*/ 34954 h 3423697"/>
              <a:gd name="connsiteX9" fmla="*/ 1415431 w 3029190"/>
              <a:gd name="connsiteY9" fmla="*/ 150567 h 3423697"/>
              <a:gd name="connsiteX0" fmla="*/ 1424547 w 3038306"/>
              <a:gd name="connsiteY0" fmla="*/ 150567 h 3439197"/>
              <a:gd name="connsiteX1" fmla="*/ 2454560 w 3038306"/>
              <a:gd name="connsiteY1" fmla="*/ 592003 h 3439197"/>
              <a:gd name="connsiteX2" fmla="*/ 3032629 w 3038306"/>
              <a:gd name="connsiteY2" fmla="*/ 1191091 h 3439197"/>
              <a:gd name="connsiteX3" fmla="*/ 2706808 w 3038306"/>
              <a:gd name="connsiteY3" fmla="*/ 2000387 h 3439197"/>
              <a:gd name="connsiteX4" fmla="*/ 2023637 w 3038306"/>
              <a:gd name="connsiteY4" fmla="*/ 2746623 h 3439197"/>
              <a:gd name="connsiteX5" fmla="*/ 1025153 w 3038306"/>
              <a:gd name="connsiteY5" fmla="*/ 3419285 h 3439197"/>
              <a:gd name="connsiteX6" fmla="*/ 236877 w 3038306"/>
              <a:gd name="connsiteY6" fmla="*/ 1947836 h 3439197"/>
              <a:gd name="connsiteX7" fmla="*/ 16161 w 3038306"/>
              <a:gd name="connsiteY7" fmla="*/ 718125 h 3439197"/>
              <a:gd name="connsiteX8" fmla="*/ 552188 w 3038306"/>
              <a:gd name="connsiteY8" fmla="*/ 34954 h 3439197"/>
              <a:gd name="connsiteX9" fmla="*/ 1424547 w 3038306"/>
              <a:gd name="connsiteY9" fmla="*/ 150567 h 3439197"/>
              <a:gd name="connsiteX0" fmla="*/ 1424547 w 3038601"/>
              <a:gd name="connsiteY0" fmla="*/ 150567 h 3458469"/>
              <a:gd name="connsiteX1" fmla="*/ 2454560 w 3038601"/>
              <a:gd name="connsiteY1" fmla="*/ 592003 h 3458469"/>
              <a:gd name="connsiteX2" fmla="*/ 3032629 w 3038601"/>
              <a:gd name="connsiteY2" fmla="*/ 1191091 h 3458469"/>
              <a:gd name="connsiteX3" fmla="*/ 2706808 w 3038601"/>
              <a:gd name="connsiteY3" fmla="*/ 2000387 h 3458469"/>
              <a:gd name="connsiteX4" fmla="*/ 1950064 w 3038601"/>
              <a:gd name="connsiteY4" fmla="*/ 2946319 h 3458469"/>
              <a:gd name="connsiteX5" fmla="*/ 1025153 w 3038601"/>
              <a:gd name="connsiteY5" fmla="*/ 3419285 h 3458469"/>
              <a:gd name="connsiteX6" fmla="*/ 236877 w 3038601"/>
              <a:gd name="connsiteY6" fmla="*/ 1947836 h 3458469"/>
              <a:gd name="connsiteX7" fmla="*/ 16161 w 3038601"/>
              <a:gd name="connsiteY7" fmla="*/ 718125 h 3458469"/>
              <a:gd name="connsiteX8" fmla="*/ 552188 w 3038601"/>
              <a:gd name="connsiteY8" fmla="*/ 34954 h 3458469"/>
              <a:gd name="connsiteX9" fmla="*/ 1424547 w 3038601"/>
              <a:gd name="connsiteY9" fmla="*/ 150567 h 345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38601" h="3458469">
                <a:moveTo>
                  <a:pt x="1424547" y="150567"/>
                </a:moveTo>
                <a:cubicBezTo>
                  <a:pt x="1741609" y="243409"/>
                  <a:pt x="2186546" y="418582"/>
                  <a:pt x="2454560" y="592003"/>
                </a:cubicBezTo>
                <a:cubicBezTo>
                  <a:pt x="2722574" y="765424"/>
                  <a:pt x="2990588" y="956360"/>
                  <a:pt x="3032629" y="1191091"/>
                </a:cubicBezTo>
                <a:cubicBezTo>
                  <a:pt x="3074670" y="1425822"/>
                  <a:pt x="2887236" y="1707849"/>
                  <a:pt x="2706808" y="2000387"/>
                </a:cubicBezTo>
                <a:cubicBezTo>
                  <a:pt x="2526381" y="2292925"/>
                  <a:pt x="2230340" y="2709836"/>
                  <a:pt x="1950064" y="2946319"/>
                </a:cubicBezTo>
                <a:cubicBezTo>
                  <a:pt x="1669788" y="3182802"/>
                  <a:pt x="1310684" y="3585699"/>
                  <a:pt x="1025153" y="3419285"/>
                </a:cubicBezTo>
                <a:cubicBezTo>
                  <a:pt x="739622" y="3252871"/>
                  <a:pt x="405042" y="2398029"/>
                  <a:pt x="236877" y="1947836"/>
                </a:cubicBezTo>
                <a:cubicBezTo>
                  <a:pt x="68712" y="1497643"/>
                  <a:pt x="-43398" y="1003656"/>
                  <a:pt x="16161" y="718125"/>
                </a:cubicBezTo>
                <a:cubicBezTo>
                  <a:pt x="75720" y="432594"/>
                  <a:pt x="317457" y="129547"/>
                  <a:pt x="552188" y="34954"/>
                </a:cubicBezTo>
                <a:cubicBezTo>
                  <a:pt x="786919" y="-59639"/>
                  <a:pt x="1107485" y="57726"/>
                  <a:pt x="1424547" y="150567"/>
                </a:cubicBezTo>
                <a:close/>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Arrow Connector 7">
            <a:extLst>
              <a:ext uri="{FF2B5EF4-FFF2-40B4-BE49-F238E27FC236}">
                <a16:creationId xmlns:a16="http://schemas.microsoft.com/office/drawing/2014/main" id="{66BD6A81-A578-D144-B0FB-C3F97DB990B1}"/>
              </a:ext>
            </a:extLst>
          </p:cNvPr>
          <p:cNvCxnSpPr/>
          <p:nvPr/>
        </p:nvCxnSpPr>
        <p:spPr>
          <a:xfrm>
            <a:off x="5465379" y="3452646"/>
            <a:ext cx="274336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E0AA99C-FFBC-7748-8DA8-EB909232F4D3}"/>
              </a:ext>
            </a:extLst>
          </p:cNvPr>
          <p:cNvCxnSpPr>
            <a:cxnSpLocks/>
          </p:cNvCxnSpPr>
          <p:nvPr/>
        </p:nvCxnSpPr>
        <p:spPr>
          <a:xfrm rot="20425900" flipV="1">
            <a:off x="5243702" y="2126219"/>
            <a:ext cx="2343808" cy="9616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B804F674-8DDB-2740-AB94-84D469A7E79E}"/>
              </a:ext>
            </a:extLst>
          </p:cNvPr>
          <p:cNvCxnSpPr>
            <a:cxnSpLocks/>
            <a:stCxn id="63" idx="0"/>
          </p:cNvCxnSpPr>
          <p:nvPr/>
        </p:nvCxnSpPr>
        <p:spPr>
          <a:xfrm flipH="1" flipV="1">
            <a:off x="4470845" y="3043745"/>
            <a:ext cx="549998" cy="1918849"/>
          </a:xfrm>
          <a:prstGeom prst="straightConnector1">
            <a:avLst/>
          </a:prstGeom>
          <a:ln w="38100">
            <a:solidFill>
              <a:schemeClr val="accent6">
                <a:lumMod val="7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56AA54C7-969E-9D4E-A282-B38DB79489F0}"/>
              </a:ext>
            </a:extLst>
          </p:cNvPr>
          <p:cNvSpPr/>
          <p:nvPr/>
        </p:nvSpPr>
        <p:spPr>
          <a:xfrm>
            <a:off x="4934343" y="4962594"/>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1" name="Straight Arrow Connector 70">
            <a:extLst>
              <a:ext uri="{FF2B5EF4-FFF2-40B4-BE49-F238E27FC236}">
                <a16:creationId xmlns:a16="http://schemas.microsoft.com/office/drawing/2014/main" id="{66306A04-F249-0440-8EFA-2DA982F74AEA}"/>
              </a:ext>
            </a:extLst>
          </p:cNvPr>
          <p:cNvCxnSpPr>
            <a:cxnSpLocks/>
            <a:stCxn id="63" idx="7"/>
          </p:cNvCxnSpPr>
          <p:nvPr/>
        </p:nvCxnSpPr>
        <p:spPr>
          <a:xfrm flipV="1">
            <a:off x="5082008" y="3650900"/>
            <a:ext cx="1357813" cy="1336095"/>
          </a:xfrm>
          <a:prstGeom prst="straightConnector1">
            <a:avLst/>
          </a:prstGeom>
          <a:ln w="38100">
            <a:solidFill>
              <a:schemeClr val="accent6">
                <a:lumMod val="7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88CA0FEF-441B-EB4F-965A-FB883042D147}"/>
              </a:ext>
            </a:extLst>
          </p:cNvPr>
          <p:cNvCxnSpPr>
            <a:cxnSpLocks/>
            <a:stCxn id="63" idx="6"/>
          </p:cNvCxnSpPr>
          <p:nvPr/>
        </p:nvCxnSpPr>
        <p:spPr>
          <a:xfrm flipV="1">
            <a:off x="5107343" y="4723017"/>
            <a:ext cx="707202" cy="322887"/>
          </a:xfrm>
          <a:prstGeom prst="straightConnector1">
            <a:avLst/>
          </a:prstGeom>
          <a:ln w="38100">
            <a:solidFill>
              <a:schemeClr val="accent6">
                <a:lumMod val="7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29172FBF-3D7B-3846-B5D2-6C8C8646DAA5}"/>
              </a:ext>
            </a:extLst>
          </p:cNvPr>
          <p:cNvCxnSpPr>
            <a:cxnSpLocks/>
            <a:stCxn id="63" idx="7"/>
          </p:cNvCxnSpPr>
          <p:nvPr/>
        </p:nvCxnSpPr>
        <p:spPr>
          <a:xfrm flipV="1">
            <a:off x="5082008" y="3482477"/>
            <a:ext cx="588424" cy="1504518"/>
          </a:xfrm>
          <a:prstGeom prst="straightConnector1">
            <a:avLst/>
          </a:prstGeom>
          <a:ln w="38100">
            <a:solidFill>
              <a:schemeClr val="accent6">
                <a:lumMod val="7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E1E9605-4D09-9E4B-80E5-0B377F5DF74B}"/>
              </a:ext>
            </a:extLst>
          </p:cNvPr>
          <p:cNvSpPr>
            <a:spLocks noGrp="1"/>
          </p:cNvSpPr>
          <p:nvPr>
            <p:ph type="title"/>
          </p:nvPr>
        </p:nvSpPr>
        <p:spPr/>
        <p:txBody>
          <a:bodyPr/>
          <a:lstStyle/>
          <a:p>
            <a:r>
              <a:rPr lang="en-US" dirty="0"/>
              <a:t>Proximal Operators</a:t>
            </a:r>
          </a:p>
        </p:txBody>
      </p:sp>
      <p:cxnSp>
        <p:nvCxnSpPr>
          <p:cNvPr id="18" name="Straight Arrow Connector 17">
            <a:extLst>
              <a:ext uri="{FF2B5EF4-FFF2-40B4-BE49-F238E27FC236}">
                <a16:creationId xmlns:a16="http://schemas.microsoft.com/office/drawing/2014/main" id="{6970D924-6C73-0943-88B5-787EEBAC8E2C}"/>
              </a:ext>
            </a:extLst>
          </p:cNvPr>
          <p:cNvCxnSpPr>
            <a:cxnSpLocks/>
          </p:cNvCxnSpPr>
          <p:nvPr/>
        </p:nvCxnSpPr>
        <p:spPr>
          <a:xfrm flipV="1">
            <a:off x="5465380" y="1155700"/>
            <a:ext cx="2" cy="22969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BA82DB63-36E3-724B-8B3D-E479648A772E}"/>
              </a:ext>
            </a:extLst>
          </p:cNvPr>
          <p:cNvPicPr>
            <a:picLocks noChangeAspect="1"/>
          </p:cNvPicPr>
          <p:nvPr/>
        </p:nvPicPr>
        <p:blipFill>
          <a:blip r:embed="rId3"/>
          <a:stretch>
            <a:fillRect/>
          </a:stretch>
        </p:blipFill>
        <p:spPr>
          <a:xfrm>
            <a:off x="4028765" y="1647183"/>
            <a:ext cx="266700" cy="228600"/>
          </a:xfrm>
          <a:prstGeom prst="rect">
            <a:avLst/>
          </a:prstGeom>
        </p:spPr>
      </p:pic>
      <p:pic>
        <p:nvPicPr>
          <p:cNvPr id="21" name="Picture 20">
            <a:extLst>
              <a:ext uri="{FF2B5EF4-FFF2-40B4-BE49-F238E27FC236}">
                <a16:creationId xmlns:a16="http://schemas.microsoft.com/office/drawing/2014/main" id="{8B03B782-188D-E34C-B620-CDEF92682D4E}"/>
              </a:ext>
            </a:extLst>
          </p:cNvPr>
          <p:cNvPicPr>
            <a:picLocks noChangeAspect="1"/>
          </p:cNvPicPr>
          <p:nvPr/>
        </p:nvPicPr>
        <p:blipFill>
          <a:blip r:embed="rId4"/>
          <a:stretch>
            <a:fillRect/>
          </a:stretch>
        </p:blipFill>
        <p:spPr>
          <a:xfrm>
            <a:off x="7498030" y="1579115"/>
            <a:ext cx="279400" cy="241300"/>
          </a:xfrm>
          <a:prstGeom prst="rect">
            <a:avLst/>
          </a:prstGeom>
        </p:spPr>
      </p:pic>
      <p:pic>
        <p:nvPicPr>
          <p:cNvPr id="22" name="Picture 21">
            <a:extLst>
              <a:ext uri="{FF2B5EF4-FFF2-40B4-BE49-F238E27FC236}">
                <a16:creationId xmlns:a16="http://schemas.microsoft.com/office/drawing/2014/main" id="{873BEDFE-FAED-DE49-99E1-47D4FE786940}"/>
              </a:ext>
            </a:extLst>
          </p:cNvPr>
          <p:cNvPicPr>
            <a:picLocks noChangeAspect="1"/>
          </p:cNvPicPr>
          <p:nvPr/>
        </p:nvPicPr>
        <p:blipFill>
          <a:blip r:embed="rId5"/>
          <a:stretch>
            <a:fillRect/>
          </a:stretch>
        </p:blipFill>
        <p:spPr>
          <a:xfrm>
            <a:off x="8204186" y="3573016"/>
            <a:ext cx="165100" cy="139700"/>
          </a:xfrm>
          <a:prstGeom prst="rect">
            <a:avLst/>
          </a:prstGeom>
        </p:spPr>
      </p:pic>
      <p:pic>
        <p:nvPicPr>
          <p:cNvPr id="23" name="Picture 22">
            <a:extLst>
              <a:ext uri="{FF2B5EF4-FFF2-40B4-BE49-F238E27FC236}">
                <a16:creationId xmlns:a16="http://schemas.microsoft.com/office/drawing/2014/main" id="{26243208-292C-ED45-8C16-A96D489D0C5F}"/>
              </a:ext>
            </a:extLst>
          </p:cNvPr>
          <p:cNvPicPr>
            <a:picLocks noChangeAspect="1"/>
          </p:cNvPicPr>
          <p:nvPr/>
        </p:nvPicPr>
        <p:blipFill>
          <a:blip r:embed="rId6"/>
          <a:stretch>
            <a:fillRect/>
          </a:stretch>
        </p:blipFill>
        <p:spPr>
          <a:xfrm>
            <a:off x="5173594" y="1092073"/>
            <a:ext cx="152400" cy="203200"/>
          </a:xfrm>
          <a:prstGeom prst="rect">
            <a:avLst/>
          </a:prstGeom>
        </p:spPr>
      </p:pic>
      <p:pic>
        <p:nvPicPr>
          <p:cNvPr id="24" name="Picture 23">
            <a:extLst>
              <a:ext uri="{FF2B5EF4-FFF2-40B4-BE49-F238E27FC236}">
                <a16:creationId xmlns:a16="http://schemas.microsoft.com/office/drawing/2014/main" id="{A86CAFB0-A69B-724B-A3B9-9F9949213FFD}"/>
              </a:ext>
            </a:extLst>
          </p:cNvPr>
          <p:cNvPicPr>
            <a:picLocks noChangeAspect="1"/>
          </p:cNvPicPr>
          <p:nvPr/>
        </p:nvPicPr>
        <p:blipFill>
          <a:blip r:embed="rId7"/>
          <a:stretch>
            <a:fillRect/>
          </a:stretch>
        </p:blipFill>
        <p:spPr>
          <a:xfrm>
            <a:off x="4386906" y="4809365"/>
            <a:ext cx="292100" cy="317500"/>
          </a:xfrm>
          <a:prstGeom prst="rect">
            <a:avLst/>
          </a:prstGeom>
        </p:spPr>
      </p:pic>
    </p:spTree>
    <p:extLst>
      <p:ext uri="{BB962C8B-B14F-4D97-AF65-F5344CB8AC3E}">
        <p14:creationId xmlns:p14="http://schemas.microsoft.com/office/powerpoint/2010/main" val="1847597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Freeform 54">
            <a:extLst>
              <a:ext uri="{FF2B5EF4-FFF2-40B4-BE49-F238E27FC236}">
                <a16:creationId xmlns:a16="http://schemas.microsoft.com/office/drawing/2014/main" id="{D5976100-A77A-3C43-9A97-AD8683CAB813}"/>
              </a:ext>
            </a:extLst>
          </p:cNvPr>
          <p:cNvSpPr/>
          <p:nvPr/>
        </p:nvSpPr>
        <p:spPr>
          <a:xfrm>
            <a:off x="4768247" y="4583680"/>
            <a:ext cx="689087" cy="589738"/>
          </a:xfrm>
          <a:custGeom>
            <a:avLst/>
            <a:gdLst>
              <a:gd name="connsiteX0" fmla="*/ 231887 w 689087"/>
              <a:gd name="connsiteY0" fmla="*/ 0 h 589738"/>
              <a:gd name="connsiteX1" fmla="*/ 689087 w 689087"/>
              <a:gd name="connsiteY1" fmla="*/ 457200 h 589738"/>
              <a:gd name="connsiteX2" fmla="*/ 679859 w 689087"/>
              <a:gd name="connsiteY2" fmla="*/ 548744 h 589738"/>
              <a:gd name="connsiteX3" fmla="*/ 648737 w 689087"/>
              <a:gd name="connsiteY3" fmla="*/ 562228 h 589738"/>
              <a:gd name="connsiteX4" fmla="*/ 364148 w 689087"/>
              <a:gd name="connsiteY4" fmla="*/ 550553 h 589738"/>
              <a:gd name="connsiteX5" fmla="*/ 33595 w 689087"/>
              <a:gd name="connsiteY5" fmla="*/ 130549 h 589738"/>
              <a:gd name="connsiteX6" fmla="*/ 0 w 689087"/>
              <a:gd name="connsiteY6" fmla="*/ 65198 h 589738"/>
              <a:gd name="connsiteX7" fmla="*/ 53924 w 689087"/>
              <a:gd name="connsiteY7" fmla="*/ 35929 h 589738"/>
              <a:gd name="connsiteX8" fmla="*/ 231887 w 689087"/>
              <a:gd name="connsiteY8" fmla="*/ 0 h 589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087" h="589738">
                <a:moveTo>
                  <a:pt x="231887" y="0"/>
                </a:moveTo>
                <a:cubicBezTo>
                  <a:pt x="484392" y="0"/>
                  <a:pt x="689087" y="204695"/>
                  <a:pt x="689087" y="457200"/>
                </a:cubicBezTo>
                <a:lnTo>
                  <a:pt x="679859" y="548744"/>
                </a:lnTo>
                <a:lnTo>
                  <a:pt x="648737" y="562228"/>
                </a:lnTo>
                <a:cubicBezTo>
                  <a:pt x="549790" y="598965"/>
                  <a:pt x="453377" y="602558"/>
                  <a:pt x="364148" y="550553"/>
                </a:cubicBezTo>
                <a:cubicBezTo>
                  <a:pt x="257074" y="488148"/>
                  <a:pt x="143102" y="328933"/>
                  <a:pt x="33595" y="130549"/>
                </a:cubicBezTo>
                <a:lnTo>
                  <a:pt x="0" y="65198"/>
                </a:lnTo>
                <a:lnTo>
                  <a:pt x="53924" y="35929"/>
                </a:lnTo>
                <a:cubicBezTo>
                  <a:pt x="108623" y="12794"/>
                  <a:pt x="168761" y="0"/>
                  <a:pt x="231887" y="0"/>
                </a:cubicBezTo>
                <a:close/>
              </a:path>
            </a:pathLst>
          </a:custGeom>
          <a:solidFill>
            <a:schemeClr val="accent6">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E142D243-6AFF-4A4C-BD43-7E9B53E04A2C}"/>
              </a:ext>
            </a:extLst>
          </p:cNvPr>
          <p:cNvSpPr/>
          <p:nvPr/>
        </p:nvSpPr>
        <p:spPr>
          <a:xfrm>
            <a:off x="4114406" y="1699765"/>
            <a:ext cx="3038601" cy="3458469"/>
          </a:xfrm>
          <a:custGeom>
            <a:avLst/>
            <a:gdLst>
              <a:gd name="connsiteX0" fmla="*/ 1070889 w 2763641"/>
              <a:gd name="connsiteY0" fmla="*/ 92438 h 3092301"/>
              <a:gd name="connsiteX1" fmla="*/ 2353152 w 2763641"/>
              <a:gd name="connsiteY1" fmla="*/ 481321 h 3092301"/>
              <a:gd name="connsiteX2" fmla="*/ 2626420 w 2763641"/>
              <a:gd name="connsiteY2" fmla="*/ 922755 h 3092301"/>
              <a:gd name="connsiteX3" fmla="*/ 2752545 w 2763641"/>
              <a:gd name="connsiteY3" fmla="*/ 1858176 h 3092301"/>
              <a:gd name="connsiteX4" fmla="*/ 2353152 w 2763641"/>
              <a:gd name="connsiteY4" fmla="*/ 2888190 h 3092301"/>
              <a:gd name="connsiteX5" fmla="*/ 944765 w 2763641"/>
              <a:gd name="connsiteY5" fmla="*/ 2993293 h 3092301"/>
              <a:gd name="connsiteX6" fmla="*/ 145979 w 2763641"/>
              <a:gd name="connsiteY6" fmla="*/ 1763583 h 3092301"/>
              <a:gd name="connsiteX7" fmla="*/ 30365 w 2763641"/>
              <a:gd name="connsiteY7" fmla="*/ 723059 h 3092301"/>
              <a:gd name="connsiteX8" fmla="*/ 503331 w 2763641"/>
              <a:gd name="connsiteY8" fmla="*/ 50397 h 3092301"/>
              <a:gd name="connsiteX9" fmla="*/ 1070889 w 2763641"/>
              <a:gd name="connsiteY9" fmla="*/ 92438 h 3092301"/>
              <a:gd name="connsiteX0" fmla="*/ 1722531 w 2763641"/>
              <a:gd name="connsiteY0" fmla="*/ 87449 h 3097823"/>
              <a:gd name="connsiteX1" fmla="*/ 2353152 w 2763641"/>
              <a:gd name="connsiteY1" fmla="*/ 486843 h 3097823"/>
              <a:gd name="connsiteX2" fmla="*/ 2626420 w 2763641"/>
              <a:gd name="connsiteY2" fmla="*/ 928277 h 3097823"/>
              <a:gd name="connsiteX3" fmla="*/ 2752545 w 2763641"/>
              <a:gd name="connsiteY3" fmla="*/ 1863698 h 3097823"/>
              <a:gd name="connsiteX4" fmla="*/ 2353152 w 2763641"/>
              <a:gd name="connsiteY4" fmla="*/ 2893712 h 3097823"/>
              <a:gd name="connsiteX5" fmla="*/ 944765 w 2763641"/>
              <a:gd name="connsiteY5" fmla="*/ 2998815 h 3097823"/>
              <a:gd name="connsiteX6" fmla="*/ 145979 w 2763641"/>
              <a:gd name="connsiteY6" fmla="*/ 1769105 h 3097823"/>
              <a:gd name="connsiteX7" fmla="*/ 30365 w 2763641"/>
              <a:gd name="connsiteY7" fmla="*/ 728581 h 3097823"/>
              <a:gd name="connsiteX8" fmla="*/ 503331 w 2763641"/>
              <a:gd name="connsiteY8" fmla="*/ 55919 h 3097823"/>
              <a:gd name="connsiteX9" fmla="*/ 1722531 w 2763641"/>
              <a:gd name="connsiteY9" fmla="*/ 87449 h 3097823"/>
              <a:gd name="connsiteX0" fmla="*/ 1718298 w 2759408"/>
              <a:gd name="connsiteY0" fmla="*/ 87449 h 3583011"/>
              <a:gd name="connsiteX1" fmla="*/ 2348919 w 2759408"/>
              <a:gd name="connsiteY1" fmla="*/ 486843 h 3583011"/>
              <a:gd name="connsiteX2" fmla="*/ 2622187 w 2759408"/>
              <a:gd name="connsiteY2" fmla="*/ 928277 h 3583011"/>
              <a:gd name="connsiteX3" fmla="*/ 2748312 w 2759408"/>
              <a:gd name="connsiteY3" fmla="*/ 1863698 h 3583011"/>
              <a:gd name="connsiteX4" fmla="*/ 2348919 w 2759408"/>
              <a:gd name="connsiteY4" fmla="*/ 2893712 h 3583011"/>
              <a:gd name="connsiteX5" fmla="*/ 814408 w 2759408"/>
              <a:gd name="connsiteY5" fmla="*/ 3545353 h 3583011"/>
              <a:gd name="connsiteX6" fmla="*/ 141746 w 2759408"/>
              <a:gd name="connsiteY6" fmla="*/ 1769105 h 3583011"/>
              <a:gd name="connsiteX7" fmla="*/ 26132 w 2759408"/>
              <a:gd name="connsiteY7" fmla="*/ 728581 h 3583011"/>
              <a:gd name="connsiteX8" fmla="*/ 499098 w 2759408"/>
              <a:gd name="connsiteY8" fmla="*/ 55919 h 3583011"/>
              <a:gd name="connsiteX9" fmla="*/ 1718298 w 2759408"/>
              <a:gd name="connsiteY9" fmla="*/ 87449 h 3583011"/>
              <a:gd name="connsiteX0" fmla="*/ 1718298 w 2759408"/>
              <a:gd name="connsiteY0" fmla="*/ 87449 h 3603572"/>
              <a:gd name="connsiteX1" fmla="*/ 2348919 w 2759408"/>
              <a:gd name="connsiteY1" fmla="*/ 486843 h 3603572"/>
              <a:gd name="connsiteX2" fmla="*/ 2622187 w 2759408"/>
              <a:gd name="connsiteY2" fmla="*/ 928277 h 3603572"/>
              <a:gd name="connsiteX3" fmla="*/ 2748312 w 2759408"/>
              <a:gd name="connsiteY3" fmla="*/ 1863698 h 3603572"/>
              <a:gd name="connsiteX4" fmla="*/ 2348919 w 2759408"/>
              <a:gd name="connsiteY4" fmla="*/ 2893712 h 3603572"/>
              <a:gd name="connsiteX5" fmla="*/ 814408 w 2759408"/>
              <a:gd name="connsiteY5" fmla="*/ 3545353 h 3603572"/>
              <a:gd name="connsiteX6" fmla="*/ 141746 w 2759408"/>
              <a:gd name="connsiteY6" fmla="*/ 1769105 h 3603572"/>
              <a:gd name="connsiteX7" fmla="*/ 26132 w 2759408"/>
              <a:gd name="connsiteY7" fmla="*/ 728581 h 3603572"/>
              <a:gd name="connsiteX8" fmla="*/ 499098 w 2759408"/>
              <a:gd name="connsiteY8" fmla="*/ 55919 h 3603572"/>
              <a:gd name="connsiteX9" fmla="*/ 1718298 w 2759408"/>
              <a:gd name="connsiteY9" fmla="*/ 87449 h 3603572"/>
              <a:gd name="connsiteX0" fmla="*/ 1718298 w 2776096"/>
              <a:gd name="connsiteY0" fmla="*/ 87449 h 3583011"/>
              <a:gd name="connsiteX1" fmla="*/ 2348919 w 2776096"/>
              <a:gd name="connsiteY1" fmla="*/ 486843 h 3583011"/>
              <a:gd name="connsiteX2" fmla="*/ 2622187 w 2776096"/>
              <a:gd name="connsiteY2" fmla="*/ 928277 h 3583011"/>
              <a:gd name="connsiteX3" fmla="*/ 2748312 w 2776096"/>
              <a:gd name="connsiteY3" fmla="*/ 1863698 h 3583011"/>
              <a:gd name="connsiteX4" fmla="*/ 2086160 w 2776096"/>
              <a:gd name="connsiteY4" fmla="*/ 2893712 h 3583011"/>
              <a:gd name="connsiteX5" fmla="*/ 814408 w 2776096"/>
              <a:gd name="connsiteY5" fmla="*/ 3545353 h 3583011"/>
              <a:gd name="connsiteX6" fmla="*/ 141746 w 2776096"/>
              <a:gd name="connsiteY6" fmla="*/ 1769105 h 3583011"/>
              <a:gd name="connsiteX7" fmla="*/ 26132 w 2776096"/>
              <a:gd name="connsiteY7" fmla="*/ 728581 h 3583011"/>
              <a:gd name="connsiteX8" fmla="*/ 499098 w 2776096"/>
              <a:gd name="connsiteY8" fmla="*/ 55919 h 3583011"/>
              <a:gd name="connsiteX9" fmla="*/ 1718298 w 2776096"/>
              <a:gd name="connsiteY9" fmla="*/ 87449 h 3583011"/>
              <a:gd name="connsiteX0" fmla="*/ 1718298 w 2667269"/>
              <a:gd name="connsiteY0" fmla="*/ 87449 h 3583720"/>
              <a:gd name="connsiteX1" fmla="*/ 2348919 w 2667269"/>
              <a:gd name="connsiteY1" fmla="*/ 486843 h 3583720"/>
              <a:gd name="connsiteX2" fmla="*/ 2622187 w 2667269"/>
              <a:gd name="connsiteY2" fmla="*/ 928277 h 3583720"/>
              <a:gd name="connsiteX3" fmla="*/ 2611677 w 2667269"/>
              <a:gd name="connsiteY3" fmla="*/ 1779615 h 3583720"/>
              <a:gd name="connsiteX4" fmla="*/ 2086160 w 2667269"/>
              <a:gd name="connsiteY4" fmla="*/ 2893712 h 3583720"/>
              <a:gd name="connsiteX5" fmla="*/ 814408 w 2667269"/>
              <a:gd name="connsiteY5" fmla="*/ 3545353 h 3583720"/>
              <a:gd name="connsiteX6" fmla="*/ 141746 w 2667269"/>
              <a:gd name="connsiteY6" fmla="*/ 1769105 h 3583720"/>
              <a:gd name="connsiteX7" fmla="*/ 26132 w 2667269"/>
              <a:gd name="connsiteY7" fmla="*/ 728581 h 3583720"/>
              <a:gd name="connsiteX8" fmla="*/ 499098 w 2667269"/>
              <a:gd name="connsiteY8" fmla="*/ 55919 h 3583720"/>
              <a:gd name="connsiteX9" fmla="*/ 1718298 w 2667269"/>
              <a:gd name="connsiteY9" fmla="*/ 87449 h 3583720"/>
              <a:gd name="connsiteX0" fmla="*/ 1742821 w 2691792"/>
              <a:gd name="connsiteY0" fmla="*/ 87449 h 3590424"/>
              <a:gd name="connsiteX1" fmla="*/ 2373442 w 2691792"/>
              <a:gd name="connsiteY1" fmla="*/ 486843 h 3590424"/>
              <a:gd name="connsiteX2" fmla="*/ 2646710 w 2691792"/>
              <a:gd name="connsiteY2" fmla="*/ 928277 h 3590424"/>
              <a:gd name="connsiteX3" fmla="*/ 2636200 w 2691792"/>
              <a:gd name="connsiteY3" fmla="*/ 1779615 h 3590424"/>
              <a:gd name="connsiteX4" fmla="*/ 2110683 w 2691792"/>
              <a:gd name="connsiteY4" fmla="*/ 2893712 h 3590424"/>
              <a:gd name="connsiteX5" fmla="*/ 838931 w 2691792"/>
              <a:gd name="connsiteY5" fmla="*/ 3545353 h 3590424"/>
              <a:gd name="connsiteX6" fmla="*/ 92697 w 2691792"/>
              <a:gd name="connsiteY6" fmla="*/ 1642981 h 3590424"/>
              <a:gd name="connsiteX7" fmla="*/ 50655 w 2691792"/>
              <a:gd name="connsiteY7" fmla="*/ 728581 h 3590424"/>
              <a:gd name="connsiteX8" fmla="*/ 523621 w 2691792"/>
              <a:gd name="connsiteY8" fmla="*/ 55919 h 3590424"/>
              <a:gd name="connsiteX9" fmla="*/ 1742821 w 2691792"/>
              <a:gd name="connsiteY9" fmla="*/ 87449 h 3590424"/>
              <a:gd name="connsiteX0" fmla="*/ 1732063 w 2681034"/>
              <a:gd name="connsiteY0" fmla="*/ 87449 h 3590424"/>
              <a:gd name="connsiteX1" fmla="*/ 2362684 w 2681034"/>
              <a:gd name="connsiteY1" fmla="*/ 486843 h 3590424"/>
              <a:gd name="connsiteX2" fmla="*/ 2635952 w 2681034"/>
              <a:gd name="connsiteY2" fmla="*/ 928277 h 3590424"/>
              <a:gd name="connsiteX3" fmla="*/ 2625442 w 2681034"/>
              <a:gd name="connsiteY3" fmla="*/ 1779615 h 3590424"/>
              <a:gd name="connsiteX4" fmla="*/ 2099925 w 2681034"/>
              <a:gd name="connsiteY4" fmla="*/ 2893712 h 3590424"/>
              <a:gd name="connsiteX5" fmla="*/ 828173 w 2681034"/>
              <a:gd name="connsiteY5" fmla="*/ 3545353 h 3590424"/>
              <a:gd name="connsiteX6" fmla="*/ 81939 w 2681034"/>
              <a:gd name="connsiteY6" fmla="*/ 1642981 h 3590424"/>
              <a:gd name="connsiteX7" fmla="*/ 39897 w 2681034"/>
              <a:gd name="connsiteY7" fmla="*/ 728581 h 3590424"/>
              <a:gd name="connsiteX8" fmla="*/ 512863 w 2681034"/>
              <a:gd name="connsiteY8" fmla="*/ 55919 h 3590424"/>
              <a:gd name="connsiteX9" fmla="*/ 1732063 w 2681034"/>
              <a:gd name="connsiteY9" fmla="*/ 87449 h 3590424"/>
              <a:gd name="connsiteX0" fmla="*/ 1677136 w 2626107"/>
              <a:gd name="connsiteY0" fmla="*/ 105191 h 3608166"/>
              <a:gd name="connsiteX1" fmla="*/ 2307757 w 2626107"/>
              <a:gd name="connsiteY1" fmla="*/ 504585 h 3608166"/>
              <a:gd name="connsiteX2" fmla="*/ 2581025 w 2626107"/>
              <a:gd name="connsiteY2" fmla="*/ 946019 h 3608166"/>
              <a:gd name="connsiteX3" fmla="*/ 2570515 w 2626107"/>
              <a:gd name="connsiteY3" fmla="*/ 1797357 h 3608166"/>
              <a:gd name="connsiteX4" fmla="*/ 2044998 w 2626107"/>
              <a:gd name="connsiteY4" fmla="*/ 2911454 h 3608166"/>
              <a:gd name="connsiteX5" fmla="*/ 773246 w 2626107"/>
              <a:gd name="connsiteY5" fmla="*/ 3563095 h 3608166"/>
              <a:gd name="connsiteX6" fmla="*/ 27012 w 2626107"/>
              <a:gd name="connsiteY6" fmla="*/ 1660723 h 3608166"/>
              <a:gd name="connsiteX7" fmla="*/ 184667 w 2626107"/>
              <a:gd name="connsiteY7" fmla="*/ 147233 h 3608166"/>
              <a:gd name="connsiteX8" fmla="*/ 457936 w 2626107"/>
              <a:gd name="connsiteY8" fmla="*/ 73661 h 3608166"/>
              <a:gd name="connsiteX9" fmla="*/ 1677136 w 2626107"/>
              <a:gd name="connsiteY9" fmla="*/ 105191 h 3608166"/>
              <a:gd name="connsiteX0" fmla="*/ 1677136 w 2626107"/>
              <a:gd name="connsiteY0" fmla="*/ 252482 h 3755457"/>
              <a:gd name="connsiteX1" fmla="*/ 2307757 w 2626107"/>
              <a:gd name="connsiteY1" fmla="*/ 651876 h 3755457"/>
              <a:gd name="connsiteX2" fmla="*/ 2581025 w 2626107"/>
              <a:gd name="connsiteY2" fmla="*/ 1093310 h 3755457"/>
              <a:gd name="connsiteX3" fmla="*/ 2570515 w 2626107"/>
              <a:gd name="connsiteY3" fmla="*/ 1944648 h 3755457"/>
              <a:gd name="connsiteX4" fmla="*/ 2044998 w 2626107"/>
              <a:gd name="connsiteY4" fmla="*/ 3058745 h 3755457"/>
              <a:gd name="connsiteX5" fmla="*/ 773246 w 2626107"/>
              <a:gd name="connsiteY5" fmla="*/ 3710386 h 3755457"/>
              <a:gd name="connsiteX6" fmla="*/ 27012 w 2626107"/>
              <a:gd name="connsiteY6" fmla="*/ 1808014 h 3755457"/>
              <a:gd name="connsiteX7" fmla="*/ 184667 w 2626107"/>
              <a:gd name="connsiteY7" fmla="*/ 294524 h 3755457"/>
              <a:gd name="connsiteX8" fmla="*/ 552529 w 2626107"/>
              <a:gd name="connsiteY8" fmla="*/ 235 h 3755457"/>
              <a:gd name="connsiteX9" fmla="*/ 1677136 w 2626107"/>
              <a:gd name="connsiteY9" fmla="*/ 252482 h 3755457"/>
              <a:gd name="connsiteX0" fmla="*/ 1726019 w 2674990"/>
              <a:gd name="connsiteY0" fmla="*/ 266603 h 3769578"/>
              <a:gd name="connsiteX1" fmla="*/ 2356640 w 2674990"/>
              <a:gd name="connsiteY1" fmla="*/ 665997 h 3769578"/>
              <a:gd name="connsiteX2" fmla="*/ 2629908 w 2674990"/>
              <a:gd name="connsiteY2" fmla="*/ 1107431 h 3769578"/>
              <a:gd name="connsiteX3" fmla="*/ 2619398 w 2674990"/>
              <a:gd name="connsiteY3" fmla="*/ 1958769 h 3769578"/>
              <a:gd name="connsiteX4" fmla="*/ 2093881 w 2674990"/>
              <a:gd name="connsiteY4" fmla="*/ 3072866 h 3769578"/>
              <a:gd name="connsiteX5" fmla="*/ 822129 w 2674990"/>
              <a:gd name="connsiteY5" fmla="*/ 3724507 h 3769578"/>
              <a:gd name="connsiteX6" fmla="*/ 75895 w 2674990"/>
              <a:gd name="connsiteY6" fmla="*/ 1822135 h 3769578"/>
              <a:gd name="connsiteX7" fmla="*/ 65385 w 2674990"/>
              <a:gd name="connsiteY7" fmla="*/ 697527 h 3769578"/>
              <a:gd name="connsiteX8" fmla="*/ 601412 w 2674990"/>
              <a:gd name="connsiteY8" fmla="*/ 14356 h 3769578"/>
              <a:gd name="connsiteX9" fmla="*/ 1726019 w 2674990"/>
              <a:gd name="connsiteY9" fmla="*/ 266603 h 3769578"/>
              <a:gd name="connsiteX0" fmla="*/ 1726019 w 3085695"/>
              <a:gd name="connsiteY0" fmla="*/ 266603 h 3769578"/>
              <a:gd name="connsiteX1" fmla="*/ 2356640 w 3085695"/>
              <a:gd name="connsiteY1" fmla="*/ 665997 h 3769578"/>
              <a:gd name="connsiteX2" fmla="*/ 3081853 w 3085695"/>
              <a:gd name="connsiteY2" fmla="*/ 1170493 h 3769578"/>
              <a:gd name="connsiteX3" fmla="*/ 2619398 w 3085695"/>
              <a:gd name="connsiteY3" fmla="*/ 1958769 h 3769578"/>
              <a:gd name="connsiteX4" fmla="*/ 2093881 w 3085695"/>
              <a:gd name="connsiteY4" fmla="*/ 3072866 h 3769578"/>
              <a:gd name="connsiteX5" fmla="*/ 822129 w 3085695"/>
              <a:gd name="connsiteY5" fmla="*/ 3724507 h 3769578"/>
              <a:gd name="connsiteX6" fmla="*/ 75895 w 3085695"/>
              <a:gd name="connsiteY6" fmla="*/ 1822135 h 3769578"/>
              <a:gd name="connsiteX7" fmla="*/ 65385 w 3085695"/>
              <a:gd name="connsiteY7" fmla="*/ 697527 h 3769578"/>
              <a:gd name="connsiteX8" fmla="*/ 601412 w 3085695"/>
              <a:gd name="connsiteY8" fmla="*/ 14356 h 3769578"/>
              <a:gd name="connsiteX9" fmla="*/ 1726019 w 3085695"/>
              <a:gd name="connsiteY9" fmla="*/ 266603 h 3769578"/>
              <a:gd name="connsiteX0" fmla="*/ 1726019 w 3091772"/>
              <a:gd name="connsiteY0" fmla="*/ 264911 h 3767886"/>
              <a:gd name="connsiteX1" fmla="*/ 2167453 w 3091772"/>
              <a:gd name="connsiteY1" fmla="*/ 433078 h 3767886"/>
              <a:gd name="connsiteX2" fmla="*/ 3081853 w 3091772"/>
              <a:gd name="connsiteY2" fmla="*/ 1168801 h 3767886"/>
              <a:gd name="connsiteX3" fmla="*/ 2619398 w 3091772"/>
              <a:gd name="connsiteY3" fmla="*/ 1957077 h 3767886"/>
              <a:gd name="connsiteX4" fmla="*/ 2093881 w 3091772"/>
              <a:gd name="connsiteY4" fmla="*/ 3071174 h 3767886"/>
              <a:gd name="connsiteX5" fmla="*/ 822129 w 3091772"/>
              <a:gd name="connsiteY5" fmla="*/ 3722815 h 3767886"/>
              <a:gd name="connsiteX6" fmla="*/ 75895 w 3091772"/>
              <a:gd name="connsiteY6" fmla="*/ 1820443 h 3767886"/>
              <a:gd name="connsiteX7" fmla="*/ 65385 w 3091772"/>
              <a:gd name="connsiteY7" fmla="*/ 695835 h 3767886"/>
              <a:gd name="connsiteX8" fmla="*/ 601412 w 3091772"/>
              <a:gd name="connsiteY8" fmla="*/ 12664 h 3767886"/>
              <a:gd name="connsiteX9" fmla="*/ 1726019 w 3091772"/>
              <a:gd name="connsiteY9" fmla="*/ 264911 h 3767886"/>
              <a:gd name="connsiteX0" fmla="*/ 1473771 w 3091772"/>
              <a:gd name="connsiteY0" fmla="*/ 147373 h 3786982"/>
              <a:gd name="connsiteX1" fmla="*/ 2167453 w 3091772"/>
              <a:gd name="connsiteY1" fmla="*/ 452174 h 3786982"/>
              <a:gd name="connsiteX2" fmla="*/ 3081853 w 3091772"/>
              <a:gd name="connsiteY2" fmla="*/ 1187897 h 3786982"/>
              <a:gd name="connsiteX3" fmla="*/ 2619398 w 3091772"/>
              <a:gd name="connsiteY3" fmla="*/ 1976173 h 3786982"/>
              <a:gd name="connsiteX4" fmla="*/ 2093881 w 3091772"/>
              <a:gd name="connsiteY4" fmla="*/ 3090270 h 3786982"/>
              <a:gd name="connsiteX5" fmla="*/ 822129 w 3091772"/>
              <a:gd name="connsiteY5" fmla="*/ 3741911 h 3786982"/>
              <a:gd name="connsiteX6" fmla="*/ 75895 w 3091772"/>
              <a:gd name="connsiteY6" fmla="*/ 1839539 h 3786982"/>
              <a:gd name="connsiteX7" fmla="*/ 65385 w 3091772"/>
              <a:gd name="connsiteY7" fmla="*/ 714931 h 3786982"/>
              <a:gd name="connsiteX8" fmla="*/ 601412 w 3091772"/>
              <a:gd name="connsiteY8" fmla="*/ 31760 h 3786982"/>
              <a:gd name="connsiteX9" fmla="*/ 1473771 w 3091772"/>
              <a:gd name="connsiteY9" fmla="*/ 147373 h 3786982"/>
              <a:gd name="connsiteX0" fmla="*/ 1414751 w 3032752"/>
              <a:gd name="connsiteY0" fmla="*/ 147373 h 3759308"/>
              <a:gd name="connsiteX1" fmla="*/ 2108433 w 3032752"/>
              <a:gd name="connsiteY1" fmla="*/ 452174 h 3759308"/>
              <a:gd name="connsiteX2" fmla="*/ 3022833 w 3032752"/>
              <a:gd name="connsiteY2" fmla="*/ 1187897 h 3759308"/>
              <a:gd name="connsiteX3" fmla="*/ 2560378 w 3032752"/>
              <a:gd name="connsiteY3" fmla="*/ 1976173 h 3759308"/>
              <a:gd name="connsiteX4" fmla="*/ 2034861 w 3032752"/>
              <a:gd name="connsiteY4" fmla="*/ 3090270 h 3759308"/>
              <a:gd name="connsiteX5" fmla="*/ 763109 w 3032752"/>
              <a:gd name="connsiteY5" fmla="*/ 3741911 h 3759308"/>
              <a:gd name="connsiteX6" fmla="*/ 447799 w 3032752"/>
              <a:gd name="connsiteY6" fmla="*/ 2407097 h 3759308"/>
              <a:gd name="connsiteX7" fmla="*/ 6365 w 3032752"/>
              <a:gd name="connsiteY7" fmla="*/ 714931 h 3759308"/>
              <a:gd name="connsiteX8" fmla="*/ 542392 w 3032752"/>
              <a:gd name="connsiteY8" fmla="*/ 31760 h 3759308"/>
              <a:gd name="connsiteX9" fmla="*/ 1414751 w 3032752"/>
              <a:gd name="connsiteY9" fmla="*/ 147373 h 3759308"/>
              <a:gd name="connsiteX0" fmla="*/ 1415431 w 3033432"/>
              <a:gd name="connsiteY0" fmla="*/ 147373 h 3448968"/>
              <a:gd name="connsiteX1" fmla="*/ 2109113 w 3033432"/>
              <a:gd name="connsiteY1" fmla="*/ 452174 h 3448968"/>
              <a:gd name="connsiteX2" fmla="*/ 3023513 w 3033432"/>
              <a:gd name="connsiteY2" fmla="*/ 1187897 h 3448968"/>
              <a:gd name="connsiteX3" fmla="*/ 2561058 w 3033432"/>
              <a:gd name="connsiteY3" fmla="*/ 1976173 h 3448968"/>
              <a:gd name="connsiteX4" fmla="*/ 2035541 w 3033432"/>
              <a:gd name="connsiteY4" fmla="*/ 3090270 h 3448968"/>
              <a:gd name="connsiteX5" fmla="*/ 1016037 w 3033432"/>
              <a:gd name="connsiteY5" fmla="*/ 3416091 h 3448968"/>
              <a:gd name="connsiteX6" fmla="*/ 448479 w 3033432"/>
              <a:gd name="connsiteY6" fmla="*/ 2407097 h 3448968"/>
              <a:gd name="connsiteX7" fmla="*/ 7045 w 3033432"/>
              <a:gd name="connsiteY7" fmla="*/ 714931 h 3448968"/>
              <a:gd name="connsiteX8" fmla="*/ 543072 w 3033432"/>
              <a:gd name="connsiteY8" fmla="*/ 31760 h 3448968"/>
              <a:gd name="connsiteX9" fmla="*/ 1415431 w 3033432"/>
              <a:gd name="connsiteY9" fmla="*/ 147373 h 3448968"/>
              <a:gd name="connsiteX0" fmla="*/ 1415431 w 3033510"/>
              <a:gd name="connsiteY0" fmla="*/ 147373 h 3416998"/>
              <a:gd name="connsiteX1" fmla="*/ 2109113 w 3033510"/>
              <a:gd name="connsiteY1" fmla="*/ 452174 h 3416998"/>
              <a:gd name="connsiteX2" fmla="*/ 3023513 w 3033510"/>
              <a:gd name="connsiteY2" fmla="*/ 1187897 h 3416998"/>
              <a:gd name="connsiteX3" fmla="*/ 2561058 w 3033510"/>
              <a:gd name="connsiteY3" fmla="*/ 1976173 h 3416998"/>
              <a:gd name="connsiteX4" fmla="*/ 2014521 w 3033510"/>
              <a:gd name="connsiteY4" fmla="*/ 2575263 h 3416998"/>
              <a:gd name="connsiteX5" fmla="*/ 1016037 w 3033510"/>
              <a:gd name="connsiteY5" fmla="*/ 3416091 h 3416998"/>
              <a:gd name="connsiteX6" fmla="*/ 448479 w 3033510"/>
              <a:gd name="connsiteY6" fmla="*/ 2407097 h 3416998"/>
              <a:gd name="connsiteX7" fmla="*/ 7045 w 3033510"/>
              <a:gd name="connsiteY7" fmla="*/ 714931 h 3416998"/>
              <a:gd name="connsiteX8" fmla="*/ 543072 w 3033510"/>
              <a:gd name="connsiteY8" fmla="*/ 31760 h 3416998"/>
              <a:gd name="connsiteX9" fmla="*/ 1415431 w 3033510"/>
              <a:gd name="connsiteY9" fmla="*/ 147373 h 3416998"/>
              <a:gd name="connsiteX0" fmla="*/ 1415431 w 3045270"/>
              <a:gd name="connsiteY0" fmla="*/ 147373 h 3416993"/>
              <a:gd name="connsiteX1" fmla="*/ 2109113 w 3045270"/>
              <a:gd name="connsiteY1" fmla="*/ 452174 h 3416993"/>
              <a:gd name="connsiteX2" fmla="*/ 3023513 w 3045270"/>
              <a:gd name="connsiteY2" fmla="*/ 1187897 h 3416993"/>
              <a:gd name="connsiteX3" fmla="*/ 2697692 w 3045270"/>
              <a:gd name="connsiteY3" fmla="*/ 1997193 h 3416993"/>
              <a:gd name="connsiteX4" fmla="*/ 2014521 w 3045270"/>
              <a:gd name="connsiteY4" fmla="*/ 2575263 h 3416993"/>
              <a:gd name="connsiteX5" fmla="*/ 1016037 w 3045270"/>
              <a:gd name="connsiteY5" fmla="*/ 3416091 h 3416993"/>
              <a:gd name="connsiteX6" fmla="*/ 448479 w 3045270"/>
              <a:gd name="connsiteY6" fmla="*/ 2407097 h 3416993"/>
              <a:gd name="connsiteX7" fmla="*/ 7045 w 3045270"/>
              <a:gd name="connsiteY7" fmla="*/ 714931 h 3416993"/>
              <a:gd name="connsiteX8" fmla="*/ 543072 w 3045270"/>
              <a:gd name="connsiteY8" fmla="*/ 31760 h 3416993"/>
              <a:gd name="connsiteX9" fmla="*/ 1415431 w 3045270"/>
              <a:gd name="connsiteY9" fmla="*/ 147373 h 3416993"/>
              <a:gd name="connsiteX0" fmla="*/ 1415431 w 3045270"/>
              <a:gd name="connsiteY0" fmla="*/ 147373 h 3420503"/>
              <a:gd name="connsiteX1" fmla="*/ 2109113 w 3045270"/>
              <a:gd name="connsiteY1" fmla="*/ 452174 h 3420503"/>
              <a:gd name="connsiteX2" fmla="*/ 3023513 w 3045270"/>
              <a:gd name="connsiteY2" fmla="*/ 1187897 h 3420503"/>
              <a:gd name="connsiteX3" fmla="*/ 2697692 w 3045270"/>
              <a:gd name="connsiteY3" fmla="*/ 1997193 h 3420503"/>
              <a:gd name="connsiteX4" fmla="*/ 2014521 w 3045270"/>
              <a:gd name="connsiteY4" fmla="*/ 2743429 h 3420503"/>
              <a:gd name="connsiteX5" fmla="*/ 1016037 w 3045270"/>
              <a:gd name="connsiteY5" fmla="*/ 3416091 h 3420503"/>
              <a:gd name="connsiteX6" fmla="*/ 448479 w 3045270"/>
              <a:gd name="connsiteY6" fmla="*/ 2407097 h 3420503"/>
              <a:gd name="connsiteX7" fmla="*/ 7045 w 3045270"/>
              <a:gd name="connsiteY7" fmla="*/ 714931 h 3420503"/>
              <a:gd name="connsiteX8" fmla="*/ 543072 w 3045270"/>
              <a:gd name="connsiteY8" fmla="*/ 31760 h 3420503"/>
              <a:gd name="connsiteX9" fmla="*/ 1415431 w 3045270"/>
              <a:gd name="connsiteY9" fmla="*/ 147373 h 3420503"/>
              <a:gd name="connsiteX0" fmla="*/ 1415431 w 3029190"/>
              <a:gd name="connsiteY0" fmla="*/ 150567 h 3423697"/>
              <a:gd name="connsiteX1" fmla="*/ 2445444 w 3029190"/>
              <a:gd name="connsiteY1" fmla="*/ 592003 h 3423697"/>
              <a:gd name="connsiteX2" fmla="*/ 3023513 w 3029190"/>
              <a:gd name="connsiteY2" fmla="*/ 1191091 h 3423697"/>
              <a:gd name="connsiteX3" fmla="*/ 2697692 w 3029190"/>
              <a:gd name="connsiteY3" fmla="*/ 2000387 h 3423697"/>
              <a:gd name="connsiteX4" fmla="*/ 2014521 w 3029190"/>
              <a:gd name="connsiteY4" fmla="*/ 2746623 h 3423697"/>
              <a:gd name="connsiteX5" fmla="*/ 1016037 w 3029190"/>
              <a:gd name="connsiteY5" fmla="*/ 3419285 h 3423697"/>
              <a:gd name="connsiteX6" fmla="*/ 448479 w 3029190"/>
              <a:gd name="connsiteY6" fmla="*/ 2410291 h 3423697"/>
              <a:gd name="connsiteX7" fmla="*/ 7045 w 3029190"/>
              <a:gd name="connsiteY7" fmla="*/ 718125 h 3423697"/>
              <a:gd name="connsiteX8" fmla="*/ 543072 w 3029190"/>
              <a:gd name="connsiteY8" fmla="*/ 34954 h 3423697"/>
              <a:gd name="connsiteX9" fmla="*/ 1415431 w 3029190"/>
              <a:gd name="connsiteY9" fmla="*/ 150567 h 3423697"/>
              <a:gd name="connsiteX0" fmla="*/ 1424547 w 3038306"/>
              <a:gd name="connsiteY0" fmla="*/ 150567 h 3439197"/>
              <a:gd name="connsiteX1" fmla="*/ 2454560 w 3038306"/>
              <a:gd name="connsiteY1" fmla="*/ 592003 h 3439197"/>
              <a:gd name="connsiteX2" fmla="*/ 3032629 w 3038306"/>
              <a:gd name="connsiteY2" fmla="*/ 1191091 h 3439197"/>
              <a:gd name="connsiteX3" fmla="*/ 2706808 w 3038306"/>
              <a:gd name="connsiteY3" fmla="*/ 2000387 h 3439197"/>
              <a:gd name="connsiteX4" fmla="*/ 2023637 w 3038306"/>
              <a:gd name="connsiteY4" fmla="*/ 2746623 h 3439197"/>
              <a:gd name="connsiteX5" fmla="*/ 1025153 w 3038306"/>
              <a:gd name="connsiteY5" fmla="*/ 3419285 h 3439197"/>
              <a:gd name="connsiteX6" fmla="*/ 236877 w 3038306"/>
              <a:gd name="connsiteY6" fmla="*/ 1947836 h 3439197"/>
              <a:gd name="connsiteX7" fmla="*/ 16161 w 3038306"/>
              <a:gd name="connsiteY7" fmla="*/ 718125 h 3439197"/>
              <a:gd name="connsiteX8" fmla="*/ 552188 w 3038306"/>
              <a:gd name="connsiteY8" fmla="*/ 34954 h 3439197"/>
              <a:gd name="connsiteX9" fmla="*/ 1424547 w 3038306"/>
              <a:gd name="connsiteY9" fmla="*/ 150567 h 3439197"/>
              <a:gd name="connsiteX0" fmla="*/ 1424547 w 3038601"/>
              <a:gd name="connsiteY0" fmla="*/ 150567 h 3458469"/>
              <a:gd name="connsiteX1" fmla="*/ 2454560 w 3038601"/>
              <a:gd name="connsiteY1" fmla="*/ 592003 h 3458469"/>
              <a:gd name="connsiteX2" fmla="*/ 3032629 w 3038601"/>
              <a:gd name="connsiteY2" fmla="*/ 1191091 h 3458469"/>
              <a:gd name="connsiteX3" fmla="*/ 2706808 w 3038601"/>
              <a:gd name="connsiteY3" fmla="*/ 2000387 h 3458469"/>
              <a:gd name="connsiteX4" fmla="*/ 1950064 w 3038601"/>
              <a:gd name="connsiteY4" fmla="*/ 2946319 h 3458469"/>
              <a:gd name="connsiteX5" fmla="*/ 1025153 w 3038601"/>
              <a:gd name="connsiteY5" fmla="*/ 3419285 h 3458469"/>
              <a:gd name="connsiteX6" fmla="*/ 236877 w 3038601"/>
              <a:gd name="connsiteY6" fmla="*/ 1947836 h 3458469"/>
              <a:gd name="connsiteX7" fmla="*/ 16161 w 3038601"/>
              <a:gd name="connsiteY7" fmla="*/ 718125 h 3458469"/>
              <a:gd name="connsiteX8" fmla="*/ 552188 w 3038601"/>
              <a:gd name="connsiteY8" fmla="*/ 34954 h 3458469"/>
              <a:gd name="connsiteX9" fmla="*/ 1424547 w 3038601"/>
              <a:gd name="connsiteY9" fmla="*/ 150567 h 345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38601" h="3458469">
                <a:moveTo>
                  <a:pt x="1424547" y="150567"/>
                </a:moveTo>
                <a:cubicBezTo>
                  <a:pt x="1741609" y="243409"/>
                  <a:pt x="2186546" y="418582"/>
                  <a:pt x="2454560" y="592003"/>
                </a:cubicBezTo>
                <a:cubicBezTo>
                  <a:pt x="2722574" y="765424"/>
                  <a:pt x="2990588" y="956360"/>
                  <a:pt x="3032629" y="1191091"/>
                </a:cubicBezTo>
                <a:cubicBezTo>
                  <a:pt x="3074670" y="1425822"/>
                  <a:pt x="2887236" y="1707849"/>
                  <a:pt x="2706808" y="2000387"/>
                </a:cubicBezTo>
                <a:cubicBezTo>
                  <a:pt x="2526381" y="2292925"/>
                  <a:pt x="2230340" y="2709836"/>
                  <a:pt x="1950064" y="2946319"/>
                </a:cubicBezTo>
                <a:cubicBezTo>
                  <a:pt x="1669788" y="3182802"/>
                  <a:pt x="1310684" y="3585699"/>
                  <a:pt x="1025153" y="3419285"/>
                </a:cubicBezTo>
                <a:cubicBezTo>
                  <a:pt x="739622" y="3252871"/>
                  <a:pt x="405042" y="2398029"/>
                  <a:pt x="236877" y="1947836"/>
                </a:cubicBezTo>
                <a:cubicBezTo>
                  <a:pt x="68712" y="1497643"/>
                  <a:pt x="-43398" y="1003656"/>
                  <a:pt x="16161" y="718125"/>
                </a:cubicBezTo>
                <a:cubicBezTo>
                  <a:pt x="75720" y="432594"/>
                  <a:pt x="317457" y="129547"/>
                  <a:pt x="552188" y="34954"/>
                </a:cubicBezTo>
                <a:cubicBezTo>
                  <a:pt x="786919" y="-59639"/>
                  <a:pt x="1107485" y="57726"/>
                  <a:pt x="1424547" y="150567"/>
                </a:cubicBezTo>
                <a:close/>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Arrow Connector 7">
            <a:extLst>
              <a:ext uri="{FF2B5EF4-FFF2-40B4-BE49-F238E27FC236}">
                <a16:creationId xmlns:a16="http://schemas.microsoft.com/office/drawing/2014/main" id="{66BD6A81-A578-D144-B0FB-C3F97DB990B1}"/>
              </a:ext>
            </a:extLst>
          </p:cNvPr>
          <p:cNvCxnSpPr/>
          <p:nvPr/>
        </p:nvCxnSpPr>
        <p:spPr>
          <a:xfrm>
            <a:off x="5465379" y="3452646"/>
            <a:ext cx="274336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D488EB3-6807-6B4E-8863-72CA2BBD94B8}"/>
              </a:ext>
            </a:extLst>
          </p:cNvPr>
          <p:cNvCxnSpPr>
            <a:cxnSpLocks/>
          </p:cNvCxnSpPr>
          <p:nvPr/>
        </p:nvCxnSpPr>
        <p:spPr>
          <a:xfrm flipV="1">
            <a:off x="5465380" y="1155700"/>
            <a:ext cx="2" cy="22969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E0AA99C-FFBC-7748-8DA8-EB909232F4D3}"/>
              </a:ext>
            </a:extLst>
          </p:cNvPr>
          <p:cNvCxnSpPr>
            <a:cxnSpLocks/>
          </p:cNvCxnSpPr>
          <p:nvPr/>
        </p:nvCxnSpPr>
        <p:spPr>
          <a:xfrm rot="20425900" flipV="1">
            <a:off x="5243702" y="2126219"/>
            <a:ext cx="2343808" cy="9616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BDC3E65-1821-EE42-8FF7-0392A108A7BA}"/>
              </a:ext>
            </a:extLst>
          </p:cNvPr>
          <p:cNvCxnSpPr>
            <a:cxnSpLocks/>
          </p:cNvCxnSpPr>
          <p:nvPr/>
        </p:nvCxnSpPr>
        <p:spPr>
          <a:xfrm rot="20425900" flipH="1" flipV="1">
            <a:off x="4658945" y="1589023"/>
            <a:ext cx="1494573" cy="3679954"/>
          </a:xfrm>
          <a:prstGeom prst="straightConnector1">
            <a:avLst/>
          </a:prstGeom>
          <a:ln w="19050">
            <a:solidFill>
              <a:schemeClr val="tx1"/>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20E43CD-7AF7-2740-99A1-53135CA2D2DB}"/>
              </a:ext>
            </a:extLst>
          </p:cNvPr>
          <p:cNvCxnSpPr>
            <a:cxnSpLocks/>
          </p:cNvCxnSpPr>
          <p:nvPr/>
        </p:nvCxnSpPr>
        <p:spPr>
          <a:xfrm rot="20425900" flipH="1" flipV="1">
            <a:off x="3718303" y="2562912"/>
            <a:ext cx="1494573" cy="3679954"/>
          </a:xfrm>
          <a:prstGeom prst="straightConnector1">
            <a:avLst/>
          </a:prstGeom>
          <a:ln w="19050">
            <a:solidFill>
              <a:schemeClr val="tx1"/>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3BA663D0-9AD1-BF4C-9F8C-4FF2A2F305DB}"/>
              </a:ext>
            </a:extLst>
          </p:cNvPr>
          <p:cNvCxnSpPr>
            <a:cxnSpLocks/>
            <a:stCxn id="63" idx="3"/>
            <a:endCxn id="61" idx="7"/>
          </p:cNvCxnSpPr>
          <p:nvPr/>
        </p:nvCxnSpPr>
        <p:spPr>
          <a:xfrm flipH="1">
            <a:off x="4270130" y="5104813"/>
            <a:ext cx="689548" cy="63681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56AA54C7-969E-9D4E-A282-B38DB79489F0}"/>
              </a:ext>
            </a:extLst>
          </p:cNvPr>
          <p:cNvSpPr/>
          <p:nvPr/>
        </p:nvSpPr>
        <p:spPr>
          <a:xfrm>
            <a:off x="4934343" y="4962594"/>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8A4657F9-3431-1548-B6E6-3EA997B87753}"/>
              </a:ext>
            </a:extLst>
          </p:cNvPr>
          <p:cNvSpPr>
            <a:spLocks noGrp="1"/>
          </p:cNvSpPr>
          <p:nvPr>
            <p:ph type="title"/>
          </p:nvPr>
        </p:nvSpPr>
        <p:spPr/>
        <p:txBody>
          <a:bodyPr/>
          <a:lstStyle/>
          <a:p>
            <a:r>
              <a:rPr lang="en-US" dirty="0"/>
              <a:t>Proximal Operators</a:t>
            </a:r>
          </a:p>
        </p:txBody>
      </p:sp>
      <p:pic>
        <p:nvPicPr>
          <p:cNvPr id="21" name="Picture 20">
            <a:extLst>
              <a:ext uri="{FF2B5EF4-FFF2-40B4-BE49-F238E27FC236}">
                <a16:creationId xmlns:a16="http://schemas.microsoft.com/office/drawing/2014/main" id="{991F216A-004C-B046-87C6-F806371F8194}"/>
              </a:ext>
            </a:extLst>
          </p:cNvPr>
          <p:cNvPicPr>
            <a:picLocks noChangeAspect="1"/>
          </p:cNvPicPr>
          <p:nvPr/>
        </p:nvPicPr>
        <p:blipFill>
          <a:blip r:embed="rId3"/>
          <a:stretch>
            <a:fillRect/>
          </a:stretch>
        </p:blipFill>
        <p:spPr>
          <a:xfrm>
            <a:off x="4028765" y="1647183"/>
            <a:ext cx="266700" cy="228600"/>
          </a:xfrm>
          <a:prstGeom prst="rect">
            <a:avLst/>
          </a:prstGeom>
        </p:spPr>
      </p:pic>
      <p:pic>
        <p:nvPicPr>
          <p:cNvPr id="5" name="Picture 4">
            <a:extLst>
              <a:ext uri="{FF2B5EF4-FFF2-40B4-BE49-F238E27FC236}">
                <a16:creationId xmlns:a16="http://schemas.microsoft.com/office/drawing/2014/main" id="{E36F420B-7A5D-3C47-B1B4-18362BF350D2}"/>
              </a:ext>
            </a:extLst>
          </p:cNvPr>
          <p:cNvPicPr>
            <a:picLocks noChangeAspect="1"/>
          </p:cNvPicPr>
          <p:nvPr/>
        </p:nvPicPr>
        <p:blipFill>
          <a:blip r:embed="rId4"/>
          <a:stretch>
            <a:fillRect/>
          </a:stretch>
        </p:blipFill>
        <p:spPr>
          <a:xfrm>
            <a:off x="7498030" y="1579115"/>
            <a:ext cx="279400" cy="241300"/>
          </a:xfrm>
          <a:prstGeom prst="rect">
            <a:avLst/>
          </a:prstGeom>
        </p:spPr>
      </p:pic>
      <p:pic>
        <p:nvPicPr>
          <p:cNvPr id="23" name="Picture 22">
            <a:extLst>
              <a:ext uri="{FF2B5EF4-FFF2-40B4-BE49-F238E27FC236}">
                <a16:creationId xmlns:a16="http://schemas.microsoft.com/office/drawing/2014/main" id="{C546E8EA-1863-3B4B-9D61-9A56C81521D2}"/>
              </a:ext>
            </a:extLst>
          </p:cNvPr>
          <p:cNvPicPr>
            <a:picLocks noChangeAspect="1"/>
          </p:cNvPicPr>
          <p:nvPr/>
        </p:nvPicPr>
        <p:blipFill>
          <a:blip r:embed="rId5"/>
          <a:stretch>
            <a:fillRect/>
          </a:stretch>
        </p:blipFill>
        <p:spPr>
          <a:xfrm>
            <a:off x="8204186" y="3573016"/>
            <a:ext cx="165100" cy="139700"/>
          </a:xfrm>
          <a:prstGeom prst="rect">
            <a:avLst/>
          </a:prstGeom>
        </p:spPr>
      </p:pic>
      <p:pic>
        <p:nvPicPr>
          <p:cNvPr id="24" name="Picture 23">
            <a:extLst>
              <a:ext uri="{FF2B5EF4-FFF2-40B4-BE49-F238E27FC236}">
                <a16:creationId xmlns:a16="http://schemas.microsoft.com/office/drawing/2014/main" id="{24D97E9A-9943-AE45-B014-B28DD0B90262}"/>
              </a:ext>
            </a:extLst>
          </p:cNvPr>
          <p:cNvPicPr>
            <a:picLocks noChangeAspect="1"/>
          </p:cNvPicPr>
          <p:nvPr/>
        </p:nvPicPr>
        <p:blipFill>
          <a:blip r:embed="rId6"/>
          <a:stretch>
            <a:fillRect/>
          </a:stretch>
        </p:blipFill>
        <p:spPr>
          <a:xfrm>
            <a:off x="5173594" y="1092073"/>
            <a:ext cx="152400" cy="203200"/>
          </a:xfrm>
          <a:prstGeom prst="rect">
            <a:avLst/>
          </a:prstGeom>
        </p:spPr>
      </p:pic>
      <p:pic>
        <p:nvPicPr>
          <p:cNvPr id="7" name="Picture 6">
            <a:extLst>
              <a:ext uri="{FF2B5EF4-FFF2-40B4-BE49-F238E27FC236}">
                <a16:creationId xmlns:a16="http://schemas.microsoft.com/office/drawing/2014/main" id="{54E79819-829E-434C-B948-2E48554C7977}"/>
              </a:ext>
            </a:extLst>
          </p:cNvPr>
          <p:cNvPicPr>
            <a:picLocks noChangeAspect="1"/>
          </p:cNvPicPr>
          <p:nvPr/>
        </p:nvPicPr>
        <p:blipFill>
          <a:blip r:embed="rId7"/>
          <a:stretch>
            <a:fillRect/>
          </a:stretch>
        </p:blipFill>
        <p:spPr>
          <a:xfrm>
            <a:off x="4386906" y="4809365"/>
            <a:ext cx="292100" cy="317500"/>
          </a:xfrm>
          <a:prstGeom prst="rect">
            <a:avLst/>
          </a:prstGeom>
        </p:spPr>
      </p:pic>
      <p:pic>
        <p:nvPicPr>
          <p:cNvPr id="11" name="Picture 10">
            <a:extLst>
              <a:ext uri="{FF2B5EF4-FFF2-40B4-BE49-F238E27FC236}">
                <a16:creationId xmlns:a16="http://schemas.microsoft.com/office/drawing/2014/main" id="{9F35C4E2-F383-C246-A905-448F9BE7DEC4}"/>
              </a:ext>
            </a:extLst>
          </p:cNvPr>
          <p:cNvPicPr>
            <a:picLocks noChangeAspect="1"/>
          </p:cNvPicPr>
          <p:nvPr/>
        </p:nvPicPr>
        <p:blipFill>
          <a:blip r:embed="rId8"/>
          <a:stretch>
            <a:fillRect/>
          </a:stretch>
        </p:blipFill>
        <p:spPr>
          <a:xfrm>
            <a:off x="6811567" y="5522055"/>
            <a:ext cx="4114800" cy="330200"/>
          </a:xfrm>
          <a:prstGeom prst="rect">
            <a:avLst/>
          </a:prstGeom>
        </p:spPr>
      </p:pic>
      <p:pic>
        <p:nvPicPr>
          <p:cNvPr id="12" name="Picture 11">
            <a:extLst>
              <a:ext uri="{FF2B5EF4-FFF2-40B4-BE49-F238E27FC236}">
                <a16:creationId xmlns:a16="http://schemas.microsoft.com/office/drawing/2014/main" id="{CFE016EF-5417-9145-85CD-533D0F23B49A}"/>
              </a:ext>
            </a:extLst>
          </p:cNvPr>
          <p:cNvPicPr>
            <a:picLocks noChangeAspect="1"/>
          </p:cNvPicPr>
          <p:nvPr/>
        </p:nvPicPr>
        <p:blipFill>
          <a:blip r:embed="rId9"/>
          <a:stretch>
            <a:fillRect/>
          </a:stretch>
        </p:blipFill>
        <p:spPr>
          <a:xfrm>
            <a:off x="2876407" y="5424123"/>
            <a:ext cx="1104900" cy="317500"/>
          </a:xfrm>
          <a:prstGeom prst="rect">
            <a:avLst/>
          </a:prstGeom>
        </p:spPr>
      </p:pic>
      <p:cxnSp>
        <p:nvCxnSpPr>
          <p:cNvPr id="31" name="Straight Arrow Connector 30">
            <a:extLst>
              <a:ext uri="{FF2B5EF4-FFF2-40B4-BE49-F238E27FC236}">
                <a16:creationId xmlns:a16="http://schemas.microsoft.com/office/drawing/2014/main" id="{2B82A478-7E03-BE4A-B94A-42B59611FDDB}"/>
              </a:ext>
            </a:extLst>
          </p:cNvPr>
          <p:cNvCxnSpPr>
            <a:cxnSpLocks/>
          </p:cNvCxnSpPr>
          <p:nvPr/>
        </p:nvCxnSpPr>
        <p:spPr>
          <a:xfrm flipH="1">
            <a:off x="3712514" y="5088369"/>
            <a:ext cx="1265445" cy="1200899"/>
          </a:xfrm>
          <a:prstGeom prst="straightConnector1">
            <a:avLst/>
          </a:prstGeom>
          <a:ln w="19050">
            <a:solidFill>
              <a:schemeClr val="tx1"/>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1" name="Oval 60">
            <a:extLst>
              <a:ext uri="{FF2B5EF4-FFF2-40B4-BE49-F238E27FC236}">
                <a16:creationId xmlns:a16="http://schemas.microsoft.com/office/drawing/2014/main" id="{73DFA2A1-35D2-3B41-BA41-463002BDCFBD}"/>
              </a:ext>
            </a:extLst>
          </p:cNvPr>
          <p:cNvSpPr/>
          <p:nvPr/>
        </p:nvSpPr>
        <p:spPr>
          <a:xfrm>
            <a:off x="4122465" y="5717222"/>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90963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Proximal Operators</a:t>
            </a:r>
          </a:p>
        </p:txBody>
      </p:sp>
      <p:sp>
        <p:nvSpPr>
          <p:cNvPr id="4" name="TextBox 3">
            <a:extLst>
              <a:ext uri="{FF2B5EF4-FFF2-40B4-BE49-F238E27FC236}">
                <a16:creationId xmlns:a16="http://schemas.microsoft.com/office/drawing/2014/main" id="{F8D9583F-E269-D346-AAE6-0DC775E774A0}"/>
              </a:ext>
            </a:extLst>
          </p:cNvPr>
          <p:cNvSpPr txBox="1"/>
          <p:nvPr/>
        </p:nvSpPr>
        <p:spPr>
          <a:xfrm>
            <a:off x="1926771" y="2939143"/>
            <a:ext cx="184731" cy="369332"/>
          </a:xfrm>
          <a:prstGeom prst="rect">
            <a:avLst/>
          </a:prstGeom>
          <a:noFill/>
        </p:spPr>
        <p:txBody>
          <a:bodyPr wrap="none" rtlCol="0">
            <a:spAutoFit/>
          </a:bodyPr>
          <a:lstStyle/>
          <a:p>
            <a:endParaRPr lang="en-US" dirty="0"/>
          </a:p>
        </p:txBody>
      </p:sp>
      <p:grpSp>
        <p:nvGrpSpPr>
          <p:cNvPr id="12" name="Group 11">
            <a:extLst>
              <a:ext uri="{FF2B5EF4-FFF2-40B4-BE49-F238E27FC236}">
                <a16:creationId xmlns:a16="http://schemas.microsoft.com/office/drawing/2014/main" id="{33C709C9-99F6-DE49-9B3D-CC1782F58C6F}"/>
              </a:ext>
            </a:extLst>
          </p:cNvPr>
          <p:cNvGrpSpPr/>
          <p:nvPr/>
        </p:nvGrpSpPr>
        <p:grpSpPr>
          <a:xfrm>
            <a:off x="1199456" y="1532839"/>
            <a:ext cx="7960546" cy="1663804"/>
            <a:chOff x="1199456" y="1532839"/>
            <a:chExt cx="7960546" cy="1663804"/>
          </a:xfrm>
        </p:grpSpPr>
        <p:pic>
          <p:nvPicPr>
            <p:cNvPr id="5" name="Picture 4">
              <a:extLst>
                <a:ext uri="{FF2B5EF4-FFF2-40B4-BE49-F238E27FC236}">
                  <a16:creationId xmlns:a16="http://schemas.microsoft.com/office/drawing/2014/main" id="{B1C1AB3F-9B9A-BE4F-A442-72EC1D3F5FAA}"/>
                </a:ext>
              </a:extLst>
            </p:cNvPr>
            <p:cNvPicPr>
              <a:picLocks noChangeAspect="1"/>
            </p:cNvPicPr>
            <p:nvPr/>
          </p:nvPicPr>
          <p:blipFill>
            <a:blip r:embed="rId3"/>
            <a:stretch>
              <a:fillRect/>
            </a:stretch>
          </p:blipFill>
          <p:spPr>
            <a:xfrm>
              <a:off x="3431704" y="1964743"/>
              <a:ext cx="3873500" cy="1231900"/>
            </a:xfrm>
            <a:prstGeom prst="rect">
              <a:avLst/>
            </a:prstGeom>
          </p:spPr>
        </p:pic>
        <p:pic>
          <p:nvPicPr>
            <p:cNvPr id="6" name="Picture 5">
              <a:extLst>
                <a:ext uri="{FF2B5EF4-FFF2-40B4-BE49-F238E27FC236}">
                  <a16:creationId xmlns:a16="http://schemas.microsoft.com/office/drawing/2014/main" id="{91E41F12-1279-EE45-B75B-27AACAD0F4BF}"/>
                </a:ext>
              </a:extLst>
            </p:cNvPr>
            <p:cNvPicPr>
              <a:picLocks noChangeAspect="1"/>
            </p:cNvPicPr>
            <p:nvPr/>
          </p:nvPicPr>
          <p:blipFill>
            <a:blip r:embed="rId4"/>
            <a:stretch>
              <a:fillRect/>
            </a:stretch>
          </p:blipFill>
          <p:spPr>
            <a:xfrm>
              <a:off x="7928102" y="2170367"/>
              <a:ext cx="1231900" cy="304800"/>
            </a:xfrm>
            <a:prstGeom prst="rect">
              <a:avLst/>
            </a:prstGeom>
          </p:spPr>
        </p:pic>
        <p:pic>
          <p:nvPicPr>
            <p:cNvPr id="7" name="Picture 6">
              <a:extLst>
                <a:ext uri="{FF2B5EF4-FFF2-40B4-BE49-F238E27FC236}">
                  <a16:creationId xmlns:a16="http://schemas.microsoft.com/office/drawing/2014/main" id="{2BF8E317-D2CC-2247-A5EA-4D0A44A19E04}"/>
                </a:ext>
              </a:extLst>
            </p:cNvPr>
            <p:cNvPicPr>
              <a:picLocks noChangeAspect="1"/>
            </p:cNvPicPr>
            <p:nvPr/>
          </p:nvPicPr>
          <p:blipFill>
            <a:blip r:embed="rId5"/>
            <a:stretch>
              <a:fillRect/>
            </a:stretch>
          </p:blipFill>
          <p:spPr>
            <a:xfrm>
              <a:off x="1199456" y="1532839"/>
              <a:ext cx="2501900" cy="279400"/>
            </a:xfrm>
            <a:prstGeom prst="rect">
              <a:avLst/>
            </a:prstGeom>
          </p:spPr>
        </p:pic>
      </p:grpSp>
      <p:grpSp>
        <p:nvGrpSpPr>
          <p:cNvPr id="13" name="Group 12">
            <a:extLst>
              <a:ext uri="{FF2B5EF4-FFF2-40B4-BE49-F238E27FC236}">
                <a16:creationId xmlns:a16="http://schemas.microsoft.com/office/drawing/2014/main" id="{43EDD680-A6F9-AE4B-9884-389A24EF83CA}"/>
              </a:ext>
            </a:extLst>
          </p:cNvPr>
          <p:cNvGrpSpPr/>
          <p:nvPr/>
        </p:nvGrpSpPr>
        <p:grpSpPr>
          <a:xfrm>
            <a:off x="1165720" y="3391438"/>
            <a:ext cx="8303806" cy="2015439"/>
            <a:chOff x="1165720" y="3391438"/>
            <a:chExt cx="8303806" cy="2015439"/>
          </a:xfrm>
        </p:grpSpPr>
        <p:pic>
          <p:nvPicPr>
            <p:cNvPr id="8" name="Picture 7">
              <a:extLst>
                <a:ext uri="{FF2B5EF4-FFF2-40B4-BE49-F238E27FC236}">
                  <a16:creationId xmlns:a16="http://schemas.microsoft.com/office/drawing/2014/main" id="{4144A775-2DC1-AC42-84EC-BDD37A71B4ED}"/>
                </a:ext>
              </a:extLst>
            </p:cNvPr>
            <p:cNvPicPr>
              <a:picLocks noChangeAspect="1"/>
            </p:cNvPicPr>
            <p:nvPr/>
          </p:nvPicPr>
          <p:blipFill>
            <a:blip r:embed="rId6"/>
            <a:stretch>
              <a:fillRect/>
            </a:stretch>
          </p:blipFill>
          <p:spPr>
            <a:xfrm>
              <a:off x="2139321" y="3391438"/>
              <a:ext cx="1574800" cy="254000"/>
            </a:xfrm>
            <a:prstGeom prst="rect">
              <a:avLst/>
            </a:prstGeom>
          </p:spPr>
        </p:pic>
        <p:pic>
          <p:nvPicPr>
            <p:cNvPr id="9" name="Picture 8">
              <a:extLst>
                <a:ext uri="{FF2B5EF4-FFF2-40B4-BE49-F238E27FC236}">
                  <a16:creationId xmlns:a16="http://schemas.microsoft.com/office/drawing/2014/main" id="{6BCA6968-E6CA-CF42-9F8D-2C6BB8FD29E9}"/>
                </a:ext>
              </a:extLst>
            </p:cNvPr>
            <p:cNvPicPr>
              <a:picLocks noChangeAspect="1"/>
            </p:cNvPicPr>
            <p:nvPr/>
          </p:nvPicPr>
          <p:blipFill>
            <a:blip r:embed="rId7"/>
            <a:stretch>
              <a:fillRect/>
            </a:stretch>
          </p:blipFill>
          <p:spPr>
            <a:xfrm>
              <a:off x="2421026" y="4174977"/>
              <a:ext cx="7048500" cy="1231900"/>
            </a:xfrm>
            <a:prstGeom prst="rect">
              <a:avLst/>
            </a:prstGeom>
          </p:spPr>
        </p:pic>
        <p:pic>
          <p:nvPicPr>
            <p:cNvPr id="10" name="Picture 9">
              <a:extLst>
                <a:ext uri="{FF2B5EF4-FFF2-40B4-BE49-F238E27FC236}">
                  <a16:creationId xmlns:a16="http://schemas.microsoft.com/office/drawing/2014/main" id="{BD8A3C80-F6AC-F34A-9BA3-E87988057A0B}"/>
                </a:ext>
              </a:extLst>
            </p:cNvPr>
            <p:cNvPicPr>
              <a:picLocks noChangeAspect="1"/>
            </p:cNvPicPr>
            <p:nvPr/>
          </p:nvPicPr>
          <p:blipFill>
            <a:blip r:embed="rId8"/>
            <a:stretch>
              <a:fillRect/>
            </a:stretch>
          </p:blipFill>
          <p:spPr>
            <a:xfrm>
              <a:off x="1165720" y="3391438"/>
              <a:ext cx="749300" cy="279400"/>
            </a:xfrm>
            <a:prstGeom prst="rect">
              <a:avLst/>
            </a:prstGeom>
          </p:spPr>
        </p:pic>
        <p:pic>
          <p:nvPicPr>
            <p:cNvPr id="11" name="Picture 10">
              <a:extLst>
                <a:ext uri="{FF2B5EF4-FFF2-40B4-BE49-F238E27FC236}">
                  <a16:creationId xmlns:a16="http://schemas.microsoft.com/office/drawing/2014/main" id="{8665A0AA-AD77-4340-B82B-3017C63D9A4A}"/>
                </a:ext>
              </a:extLst>
            </p:cNvPr>
            <p:cNvPicPr>
              <a:picLocks noChangeAspect="1"/>
            </p:cNvPicPr>
            <p:nvPr/>
          </p:nvPicPr>
          <p:blipFill>
            <a:blip r:embed="rId9"/>
            <a:stretch>
              <a:fillRect/>
            </a:stretch>
          </p:blipFill>
          <p:spPr>
            <a:xfrm>
              <a:off x="3809666" y="3417395"/>
              <a:ext cx="2476500" cy="279400"/>
            </a:xfrm>
            <a:prstGeom prst="rect">
              <a:avLst/>
            </a:prstGeom>
          </p:spPr>
        </p:pic>
      </p:grpSp>
    </p:spTree>
    <p:extLst>
      <p:ext uri="{BB962C8B-B14F-4D97-AF65-F5344CB8AC3E}">
        <p14:creationId xmlns:p14="http://schemas.microsoft.com/office/powerpoint/2010/main" val="1808257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DAEEA-484C-B245-9F47-1BE2347FB22D}"/>
              </a:ext>
            </a:extLst>
          </p:cNvPr>
          <p:cNvSpPr>
            <a:spLocks noGrp="1"/>
          </p:cNvSpPr>
          <p:nvPr>
            <p:ph type="title"/>
          </p:nvPr>
        </p:nvSpPr>
        <p:spPr/>
        <p:txBody>
          <a:bodyPr/>
          <a:lstStyle/>
          <a:p>
            <a:r>
              <a:rPr lang="en-US" dirty="0"/>
              <a:t>Proximal Operators</a:t>
            </a:r>
          </a:p>
        </p:txBody>
      </p:sp>
      <p:grpSp>
        <p:nvGrpSpPr>
          <p:cNvPr id="9" name="Group 8">
            <a:extLst>
              <a:ext uri="{FF2B5EF4-FFF2-40B4-BE49-F238E27FC236}">
                <a16:creationId xmlns:a16="http://schemas.microsoft.com/office/drawing/2014/main" id="{03597CE9-815F-4045-8B6C-FE77A1615945}"/>
              </a:ext>
            </a:extLst>
          </p:cNvPr>
          <p:cNvGrpSpPr/>
          <p:nvPr/>
        </p:nvGrpSpPr>
        <p:grpSpPr>
          <a:xfrm>
            <a:off x="983432" y="1349958"/>
            <a:ext cx="5920060" cy="740358"/>
            <a:chOff x="983432" y="1349958"/>
            <a:chExt cx="5920060" cy="740358"/>
          </a:xfrm>
        </p:grpSpPr>
        <p:pic>
          <p:nvPicPr>
            <p:cNvPr id="3" name="Picture 2">
              <a:extLst>
                <a:ext uri="{FF2B5EF4-FFF2-40B4-BE49-F238E27FC236}">
                  <a16:creationId xmlns:a16="http://schemas.microsoft.com/office/drawing/2014/main" id="{FA1A3069-0F4A-3E42-9E3A-6A1A1D8210A7}"/>
                </a:ext>
              </a:extLst>
            </p:cNvPr>
            <p:cNvPicPr>
              <a:picLocks noChangeAspect="1"/>
            </p:cNvPicPr>
            <p:nvPr/>
          </p:nvPicPr>
          <p:blipFill>
            <a:blip r:embed="rId3"/>
            <a:stretch>
              <a:fillRect/>
            </a:stretch>
          </p:blipFill>
          <p:spPr>
            <a:xfrm>
              <a:off x="4223792" y="1772816"/>
              <a:ext cx="2679700" cy="317500"/>
            </a:xfrm>
            <a:prstGeom prst="rect">
              <a:avLst/>
            </a:prstGeom>
          </p:spPr>
        </p:pic>
        <p:pic>
          <p:nvPicPr>
            <p:cNvPr id="6" name="Picture 5">
              <a:extLst>
                <a:ext uri="{FF2B5EF4-FFF2-40B4-BE49-F238E27FC236}">
                  <a16:creationId xmlns:a16="http://schemas.microsoft.com/office/drawing/2014/main" id="{403512A5-3CF8-5344-9169-86CF82A8FDC1}"/>
                </a:ext>
              </a:extLst>
            </p:cNvPr>
            <p:cNvPicPr>
              <a:picLocks noChangeAspect="1"/>
            </p:cNvPicPr>
            <p:nvPr/>
          </p:nvPicPr>
          <p:blipFill>
            <a:blip r:embed="rId4"/>
            <a:stretch>
              <a:fillRect/>
            </a:stretch>
          </p:blipFill>
          <p:spPr>
            <a:xfrm>
              <a:off x="983432" y="1349958"/>
              <a:ext cx="469900" cy="228600"/>
            </a:xfrm>
            <a:prstGeom prst="rect">
              <a:avLst/>
            </a:prstGeom>
          </p:spPr>
        </p:pic>
      </p:grpSp>
      <p:grpSp>
        <p:nvGrpSpPr>
          <p:cNvPr id="10" name="Group 9">
            <a:extLst>
              <a:ext uri="{FF2B5EF4-FFF2-40B4-BE49-F238E27FC236}">
                <a16:creationId xmlns:a16="http://schemas.microsoft.com/office/drawing/2014/main" id="{8EF874AC-6540-0C46-B98C-7C6E7BB9AE0A}"/>
              </a:ext>
            </a:extLst>
          </p:cNvPr>
          <p:cNvGrpSpPr/>
          <p:nvPr/>
        </p:nvGrpSpPr>
        <p:grpSpPr>
          <a:xfrm>
            <a:off x="983432" y="2204864"/>
            <a:ext cx="6510610" cy="1170764"/>
            <a:chOff x="983432" y="2204864"/>
            <a:chExt cx="6510610" cy="1170764"/>
          </a:xfrm>
        </p:grpSpPr>
        <p:pic>
          <p:nvPicPr>
            <p:cNvPr id="4" name="Picture 3">
              <a:extLst>
                <a:ext uri="{FF2B5EF4-FFF2-40B4-BE49-F238E27FC236}">
                  <a16:creationId xmlns:a16="http://schemas.microsoft.com/office/drawing/2014/main" id="{A724A503-104C-8042-90EF-FEFBCE7F05B9}"/>
                </a:ext>
              </a:extLst>
            </p:cNvPr>
            <p:cNvPicPr>
              <a:picLocks noChangeAspect="1"/>
            </p:cNvPicPr>
            <p:nvPr/>
          </p:nvPicPr>
          <p:blipFill>
            <a:blip r:embed="rId5"/>
            <a:stretch>
              <a:fillRect/>
            </a:stretch>
          </p:blipFill>
          <p:spPr>
            <a:xfrm>
              <a:off x="3201442" y="2626328"/>
              <a:ext cx="4292600" cy="749300"/>
            </a:xfrm>
            <a:prstGeom prst="rect">
              <a:avLst/>
            </a:prstGeom>
          </p:spPr>
        </p:pic>
        <p:pic>
          <p:nvPicPr>
            <p:cNvPr id="7" name="Picture 6">
              <a:extLst>
                <a:ext uri="{FF2B5EF4-FFF2-40B4-BE49-F238E27FC236}">
                  <a16:creationId xmlns:a16="http://schemas.microsoft.com/office/drawing/2014/main" id="{FFD11BB4-C1E3-B949-B14A-948E0F59643B}"/>
                </a:ext>
              </a:extLst>
            </p:cNvPr>
            <p:cNvPicPr>
              <a:picLocks noChangeAspect="1"/>
            </p:cNvPicPr>
            <p:nvPr/>
          </p:nvPicPr>
          <p:blipFill>
            <a:blip r:embed="rId6"/>
            <a:stretch>
              <a:fillRect/>
            </a:stretch>
          </p:blipFill>
          <p:spPr>
            <a:xfrm>
              <a:off x="983432" y="2204864"/>
              <a:ext cx="685800" cy="228600"/>
            </a:xfrm>
            <a:prstGeom prst="rect">
              <a:avLst/>
            </a:prstGeom>
          </p:spPr>
        </p:pic>
      </p:grpSp>
      <p:grpSp>
        <p:nvGrpSpPr>
          <p:cNvPr id="11" name="Group 10">
            <a:extLst>
              <a:ext uri="{FF2B5EF4-FFF2-40B4-BE49-F238E27FC236}">
                <a16:creationId xmlns:a16="http://schemas.microsoft.com/office/drawing/2014/main" id="{A267CFF2-F35C-6048-960D-032162A08903}"/>
              </a:ext>
            </a:extLst>
          </p:cNvPr>
          <p:cNvGrpSpPr/>
          <p:nvPr/>
        </p:nvGrpSpPr>
        <p:grpSpPr>
          <a:xfrm>
            <a:off x="987462" y="3755034"/>
            <a:ext cx="6938380" cy="1422870"/>
            <a:chOff x="987462" y="3755034"/>
            <a:chExt cx="6938380" cy="1422870"/>
          </a:xfrm>
        </p:grpSpPr>
        <p:pic>
          <p:nvPicPr>
            <p:cNvPr id="5" name="Picture 4">
              <a:extLst>
                <a:ext uri="{FF2B5EF4-FFF2-40B4-BE49-F238E27FC236}">
                  <a16:creationId xmlns:a16="http://schemas.microsoft.com/office/drawing/2014/main" id="{08E13E66-EF9F-F048-9218-6573AE56E638}"/>
                </a:ext>
              </a:extLst>
            </p:cNvPr>
            <p:cNvPicPr>
              <a:picLocks noChangeAspect="1"/>
            </p:cNvPicPr>
            <p:nvPr/>
          </p:nvPicPr>
          <p:blipFill>
            <a:blip r:embed="rId7"/>
            <a:stretch>
              <a:fillRect/>
            </a:stretch>
          </p:blipFill>
          <p:spPr>
            <a:xfrm>
              <a:off x="3201442" y="4365104"/>
              <a:ext cx="4724400" cy="812800"/>
            </a:xfrm>
            <a:prstGeom prst="rect">
              <a:avLst/>
            </a:prstGeom>
          </p:spPr>
        </p:pic>
        <p:pic>
          <p:nvPicPr>
            <p:cNvPr id="8" name="Picture 7">
              <a:extLst>
                <a:ext uri="{FF2B5EF4-FFF2-40B4-BE49-F238E27FC236}">
                  <a16:creationId xmlns:a16="http://schemas.microsoft.com/office/drawing/2014/main" id="{F1951928-EB90-5948-8510-84697C7E995B}"/>
                </a:ext>
              </a:extLst>
            </p:cNvPr>
            <p:cNvPicPr>
              <a:picLocks noChangeAspect="1"/>
            </p:cNvPicPr>
            <p:nvPr/>
          </p:nvPicPr>
          <p:blipFill>
            <a:blip r:embed="rId8"/>
            <a:stretch>
              <a:fillRect/>
            </a:stretch>
          </p:blipFill>
          <p:spPr>
            <a:xfrm>
              <a:off x="987462" y="3755034"/>
              <a:ext cx="3505200" cy="279400"/>
            </a:xfrm>
            <a:prstGeom prst="rect">
              <a:avLst/>
            </a:prstGeom>
          </p:spPr>
        </p:pic>
      </p:grpSp>
    </p:spTree>
    <p:extLst>
      <p:ext uri="{BB962C8B-B14F-4D97-AF65-F5344CB8AC3E}">
        <p14:creationId xmlns:p14="http://schemas.microsoft.com/office/powerpoint/2010/main" val="4150386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Proximal Operators</a:t>
            </a:r>
          </a:p>
        </p:txBody>
      </p:sp>
      <p:pic>
        <p:nvPicPr>
          <p:cNvPr id="5" name="Picture 4" descr="Text, letter&#10;&#10;Description automatically generated">
            <a:extLst>
              <a:ext uri="{FF2B5EF4-FFF2-40B4-BE49-F238E27FC236}">
                <a16:creationId xmlns:a16="http://schemas.microsoft.com/office/drawing/2014/main" id="{86495229-C7DE-2D44-A17E-DB6EA91E0155}"/>
              </a:ext>
            </a:extLst>
          </p:cNvPr>
          <p:cNvPicPr>
            <a:picLocks noChangeAspect="1"/>
          </p:cNvPicPr>
          <p:nvPr/>
        </p:nvPicPr>
        <p:blipFill>
          <a:blip r:embed="rId3"/>
          <a:stretch>
            <a:fillRect/>
          </a:stretch>
        </p:blipFill>
        <p:spPr>
          <a:xfrm>
            <a:off x="2965673" y="947507"/>
            <a:ext cx="6260653" cy="5235517"/>
          </a:xfrm>
          <a:prstGeom prst="rect">
            <a:avLst/>
          </a:prstGeom>
        </p:spPr>
      </p:pic>
      <p:grpSp>
        <p:nvGrpSpPr>
          <p:cNvPr id="6" name="Group 5">
            <a:extLst>
              <a:ext uri="{FF2B5EF4-FFF2-40B4-BE49-F238E27FC236}">
                <a16:creationId xmlns:a16="http://schemas.microsoft.com/office/drawing/2014/main" id="{AD3155CC-A39A-5440-9C44-A1AAC91A5C86}"/>
              </a:ext>
            </a:extLst>
          </p:cNvPr>
          <p:cNvGrpSpPr/>
          <p:nvPr/>
        </p:nvGrpSpPr>
        <p:grpSpPr>
          <a:xfrm>
            <a:off x="3575720" y="2060847"/>
            <a:ext cx="2520280" cy="1008114"/>
            <a:chOff x="3575720" y="2060847"/>
            <a:chExt cx="2520280" cy="1008114"/>
          </a:xfrm>
        </p:grpSpPr>
        <p:sp>
          <p:nvSpPr>
            <p:cNvPr id="7" name="Rounded Rectangle 6">
              <a:extLst>
                <a:ext uri="{FF2B5EF4-FFF2-40B4-BE49-F238E27FC236}">
                  <a16:creationId xmlns:a16="http://schemas.microsoft.com/office/drawing/2014/main" id="{BAA92E62-6D81-5245-9AB6-C612C4356EB1}"/>
                </a:ext>
              </a:extLst>
            </p:cNvPr>
            <p:cNvSpPr/>
            <p:nvPr/>
          </p:nvSpPr>
          <p:spPr>
            <a:xfrm>
              <a:off x="3575720" y="2060847"/>
              <a:ext cx="1440160" cy="284955"/>
            </a:xfrm>
            <a:prstGeom prst="roundRect">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D72F3F1B-DEC8-E44D-AE1C-7EE6C4EAE4F2}"/>
                </a:ext>
              </a:extLst>
            </p:cNvPr>
            <p:cNvSpPr/>
            <p:nvPr/>
          </p:nvSpPr>
          <p:spPr>
            <a:xfrm>
              <a:off x="3863752" y="2784006"/>
              <a:ext cx="2232248" cy="284955"/>
            </a:xfrm>
            <a:prstGeom prst="roundRect">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Rounded Rectangle 9">
            <a:extLst>
              <a:ext uri="{FF2B5EF4-FFF2-40B4-BE49-F238E27FC236}">
                <a16:creationId xmlns:a16="http://schemas.microsoft.com/office/drawing/2014/main" id="{0304FB27-CCBA-E942-9055-385B21EBED09}"/>
              </a:ext>
            </a:extLst>
          </p:cNvPr>
          <p:cNvSpPr/>
          <p:nvPr/>
        </p:nvSpPr>
        <p:spPr>
          <a:xfrm>
            <a:off x="3833500" y="3717033"/>
            <a:ext cx="2982579" cy="356962"/>
          </a:xfrm>
          <a:prstGeom prst="roundRect">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ounded Rectangle 10">
            <a:extLst>
              <a:ext uri="{FF2B5EF4-FFF2-40B4-BE49-F238E27FC236}">
                <a16:creationId xmlns:a16="http://schemas.microsoft.com/office/drawing/2014/main" id="{5348A487-8153-7E48-ADDD-A762B11D1FA2}"/>
              </a:ext>
            </a:extLst>
          </p:cNvPr>
          <p:cNvSpPr/>
          <p:nvPr/>
        </p:nvSpPr>
        <p:spPr>
          <a:xfrm>
            <a:off x="3888441" y="4869160"/>
            <a:ext cx="911415" cy="288032"/>
          </a:xfrm>
          <a:prstGeom prst="roundRect">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ounded Rectangle 11">
            <a:extLst>
              <a:ext uri="{FF2B5EF4-FFF2-40B4-BE49-F238E27FC236}">
                <a16:creationId xmlns:a16="http://schemas.microsoft.com/office/drawing/2014/main" id="{B7B95C18-F55E-4C4D-9451-731FC6569CD6}"/>
              </a:ext>
            </a:extLst>
          </p:cNvPr>
          <p:cNvSpPr/>
          <p:nvPr/>
        </p:nvSpPr>
        <p:spPr>
          <a:xfrm>
            <a:off x="3888441" y="5301210"/>
            <a:ext cx="2711615" cy="360038"/>
          </a:xfrm>
          <a:prstGeom prst="roundRect">
            <a:avLst/>
          </a:prstGeom>
          <a:noFill/>
          <a:ln w="508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3317F72A-6E61-D444-8066-9BF078AF6201}"/>
              </a:ext>
            </a:extLst>
          </p:cNvPr>
          <p:cNvPicPr>
            <a:picLocks noChangeAspect="1"/>
          </p:cNvPicPr>
          <p:nvPr/>
        </p:nvPicPr>
        <p:blipFill>
          <a:blip r:embed="rId4"/>
          <a:stretch>
            <a:fillRect/>
          </a:stretch>
        </p:blipFill>
        <p:spPr>
          <a:xfrm>
            <a:off x="9407372" y="1556411"/>
            <a:ext cx="990600" cy="254000"/>
          </a:xfrm>
          <a:prstGeom prst="rect">
            <a:avLst/>
          </a:prstGeom>
        </p:spPr>
      </p:pic>
      <p:pic>
        <p:nvPicPr>
          <p:cNvPr id="14" name="Picture 13">
            <a:extLst>
              <a:ext uri="{FF2B5EF4-FFF2-40B4-BE49-F238E27FC236}">
                <a16:creationId xmlns:a16="http://schemas.microsoft.com/office/drawing/2014/main" id="{E7914F49-610F-0A47-863C-F126FE31AFBB}"/>
              </a:ext>
            </a:extLst>
          </p:cNvPr>
          <p:cNvPicPr>
            <a:picLocks noChangeAspect="1"/>
          </p:cNvPicPr>
          <p:nvPr/>
        </p:nvPicPr>
        <p:blipFill>
          <a:blip r:embed="rId5"/>
          <a:stretch>
            <a:fillRect/>
          </a:stretch>
        </p:blipFill>
        <p:spPr>
          <a:xfrm>
            <a:off x="8931122" y="2193402"/>
            <a:ext cx="1943100" cy="304800"/>
          </a:xfrm>
          <a:prstGeom prst="rect">
            <a:avLst/>
          </a:prstGeom>
        </p:spPr>
      </p:pic>
      <p:pic>
        <p:nvPicPr>
          <p:cNvPr id="17" name="Picture 16">
            <a:extLst>
              <a:ext uri="{FF2B5EF4-FFF2-40B4-BE49-F238E27FC236}">
                <a16:creationId xmlns:a16="http://schemas.microsoft.com/office/drawing/2014/main" id="{410A4C67-A192-6444-BD94-B9C9A0BEE5B3}"/>
              </a:ext>
            </a:extLst>
          </p:cNvPr>
          <p:cNvPicPr>
            <a:picLocks noChangeAspect="1"/>
          </p:cNvPicPr>
          <p:nvPr/>
        </p:nvPicPr>
        <p:blipFill>
          <a:blip r:embed="rId6"/>
          <a:stretch>
            <a:fillRect/>
          </a:stretch>
        </p:blipFill>
        <p:spPr>
          <a:xfrm>
            <a:off x="8645372" y="2612133"/>
            <a:ext cx="2514600" cy="1104900"/>
          </a:xfrm>
          <a:prstGeom prst="rect">
            <a:avLst/>
          </a:prstGeom>
        </p:spPr>
      </p:pic>
    </p:spTree>
    <p:extLst>
      <p:ext uri="{BB962C8B-B14F-4D97-AF65-F5344CB8AC3E}">
        <p14:creationId xmlns:p14="http://schemas.microsoft.com/office/powerpoint/2010/main" val="3486510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Proximal Operators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sp>
        <p:nvSpPr>
          <p:cNvPr id="4" name="Oval 3">
            <a:extLst>
              <a:ext uri="{FF2B5EF4-FFF2-40B4-BE49-F238E27FC236}">
                <a16:creationId xmlns:a16="http://schemas.microsoft.com/office/drawing/2014/main" id="{925CF86F-5F64-D748-A1D6-5549CC30545E}"/>
              </a:ext>
            </a:extLst>
          </p:cNvPr>
          <p:cNvSpPr/>
          <p:nvPr/>
        </p:nvSpPr>
        <p:spPr>
          <a:xfrm>
            <a:off x="4717915" y="2110902"/>
            <a:ext cx="2519464" cy="2519463"/>
          </a:xfrm>
          <a:prstGeom prst="ellipse">
            <a:avLst/>
          </a:prstGeom>
          <a:solidFill>
            <a:srgbClr val="D6E8F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7CE74E78-6DFF-4A42-B9C6-FD87BB22008C}"/>
              </a:ext>
            </a:extLst>
          </p:cNvPr>
          <p:cNvCxnSpPr/>
          <p:nvPr/>
        </p:nvCxnSpPr>
        <p:spPr>
          <a:xfrm>
            <a:off x="5977647" y="3375027"/>
            <a:ext cx="216381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70839DEC-27A9-F146-A7B2-23C62839CDD0}"/>
              </a:ext>
            </a:extLst>
          </p:cNvPr>
          <p:cNvSpPr/>
          <p:nvPr/>
        </p:nvSpPr>
        <p:spPr>
          <a:xfrm>
            <a:off x="7149830" y="3283084"/>
            <a:ext cx="175098" cy="17509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85CEAECF-6CF5-374F-A6B7-5F163C2331EF}"/>
              </a:ext>
            </a:extLst>
          </p:cNvPr>
          <p:cNvCxnSpPr>
            <a:cxnSpLocks/>
          </p:cNvCxnSpPr>
          <p:nvPr/>
        </p:nvCxnSpPr>
        <p:spPr>
          <a:xfrm flipV="1">
            <a:off x="5977647" y="1512261"/>
            <a:ext cx="0" cy="185837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E35AE100-E3E0-4B4C-B45A-9BE4C6981436}"/>
              </a:ext>
            </a:extLst>
          </p:cNvPr>
          <p:cNvGrpSpPr/>
          <p:nvPr/>
        </p:nvGrpSpPr>
        <p:grpSpPr>
          <a:xfrm>
            <a:off x="7155489" y="2131074"/>
            <a:ext cx="637519" cy="1235973"/>
            <a:chOff x="7155489" y="2131074"/>
            <a:chExt cx="637519" cy="1235973"/>
          </a:xfrm>
        </p:grpSpPr>
        <p:grpSp>
          <p:nvGrpSpPr>
            <p:cNvPr id="9" name="Group 8">
              <a:extLst>
                <a:ext uri="{FF2B5EF4-FFF2-40B4-BE49-F238E27FC236}">
                  <a16:creationId xmlns:a16="http://schemas.microsoft.com/office/drawing/2014/main" id="{5963C9CE-16A9-314E-9DF3-D154AE93EC81}"/>
                </a:ext>
              </a:extLst>
            </p:cNvPr>
            <p:cNvGrpSpPr/>
            <p:nvPr/>
          </p:nvGrpSpPr>
          <p:grpSpPr>
            <a:xfrm>
              <a:off x="7155489" y="2266388"/>
              <a:ext cx="637519" cy="1100659"/>
              <a:chOff x="7155489" y="2266388"/>
              <a:chExt cx="637519" cy="1100659"/>
            </a:xfrm>
          </p:grpSpPr>
          <p:cxnSp>
            <p:nvCxnSpPr>
              <p:cNvPr id="11" name="Straight Arrow Connector 10">
                <a:extLst>
                  <a:ext uri="{FF2B5EF4-FFF2-40B4-BE49-F238E27FC236}">
                    <a16:creationId xmlns:a16="http://schemas.microsoft.com/office/drawing/2014/main" id="{7BDE9B79-BBBD-F94A-94A9-36296E779DD9}"/>
                  </a:ext>
                </a:extLst>
              </p:cNvPr>
              <p:cNvCxnSpPr>
                <a:cxnSpLocks/>
              </p:cNvCxnSpPr>
              <p:nvPr/>
            </p:nvCxnSpPr>
            <p:spPr>
              <a:xfrm flipV="1">
                <a:off x="7237379" y="2266388"/>
                <a:ext cx="0" cy="1016696"/>
              </a:xfrm>
              <a:prstGeom prst="straightConnector1">
                <a:avLst/>
              </a:prstGeom>
              <a:ln>
                <a:solidFill>
                  <a:schemeClr val="tx1"/>
                </a:solidFill>
                <a:tailEnd type="triangle"/>
              </a:ln>
            </p:spPr>
            <p:style>
              <a:lnRef idx="3">
                <a:schemeClr val="accent4"/>
              </a:lnRef>
              <a:fillRef idx="0">
                <a:schemeClr val="accent4"/>
              </a:fillRef>
              <a:effectRef idx="2">
                <a:schemeClr val="accent4"/>
              </a:effectRef>
              <a:fontRef idx="minor">
                <a:schemeClr val="tx1"/>
              </a:fontRef>
            </p:style>
          </p:cxnSp>
          <p:sp>
            <p:nvSpPr>
              <p:cNvPr id="12" name="Right Brace 11">
                <a:extLst>
                  <a:ext uri="{FF2B5EF4-FFF2-40B4-BE49-F238E27FC236}">
                    <a16:creationId xmlns:a16="http://schemas.microsoft.com/office/drawing/2014/main" id="{C68A3A9F-E99E-A84F-861E-22F20F3620A9}"/>
                  </a:ext>
                </a:extLst>
              </p:cNvPr>
              <p:cNvSpPr/>
              <p:nvPr/>
            </p:nvSpPr>
            <p:spPr>
              <a:xfrm>
                <a:off x="7336271" y="2629445"/>
                <a:ext cx="180578" cy="737602"/>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TextBox 12">
                <a:extLst>
                  <a:ext uri="{FF2B5EF4-FFF2-40B4-BE49-F238E27FC236}">
                    <a16:creationId xmlns:a16="http://schemas.microsoft.com/office/drawing/2014/main" id="{8435310D-6F64-364F-A1A8-72964792979B}"/>
                  </a:ext>
                </a:extLst>
              </p:cNvPr>
              <p:cNvSpPr txBox="1"/>
              <p:nvPr/>
            </p:nvSpPr>
            <p:spPr>
              <a:xfrm>
                <a:off x="7528192" y="2817039"/>
                <a:ext cx="264816" cy="369332"/>
              </a:xfrm>
              <a:prstGeom prst="rect">
                <a:avLst/>
              </a:prstGeom>
              <a:noFill/>
            </p:spPr>
            <p:txBody>
              <a:bodyPr wrap="none" rtlCol="0">
                <a:spAutoFit/>
              </a:bodyPr>
              <a:lstStyle/>
              <a:p>
                <a:r>
                  <a:rPr lang="en-US" dirty="0"/>
                  <a:t>r</a:t>
                </a:r>
              </a:p>
            </p:txBody>
          </p:sp>
          <p:sp>
            <p:nvSpPr>
              <p:cNvPr id="14" name="Oval 13">
                <a:extLst>
                  <a:ext uri="{FF2B5EF4-FFF2-40B4-BE49-F238E27FC236}">
                    <a16:creationId xmlns:a16="http://schemas.microsoft.com/office/drawing/2014/main" id="{87408F74-789D-834E-AA83-7BC247168F39}"/>
                  </a:ext>
                </a:extLst>
              </p:cNvPr>
              <p:cNvSpPr/>
              <p:nvPr/>
            </p:nvSpPr>
            <p:spPr>
              <a:xfrm>
                <a:off x="7155489" y="2547781"/>
                <a:ext cx="175098" cy="17509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3B35F28B-FFFE-9A46-AF04-7D842016719B}"/>
                </a:ext>
              </a:extLst>
            </p:cNvPr>
            <p:cNvSpPr txBox="1"/>
            <p:nvPr/>
          </p:nvSpPr>
          <p:spPr>
            <a:xfrm>
              <a:off x="7233496" y="2131074"/>
              <a:ext cx="388248" cy="369332"/>
            </a:xfrm>
            <a:prstGeom prst="rect">
              <a:avLst/>
            </a:prstGeom>
            <a:noFill/>
          </p:spPr>
          <p:txBody>
            <a:bodyPr wrap="none" rtlCol="0">
              <a:spAutoFit/>
            </a:bodyPr>
            <a:lstStyle/>
            <a:p>
              <a:r>
                <a:rPr lang="en-US" dirty="0"/>
                <a:t>-v</a:t>
              </a:r>
            </a:p>
          </p:txBody>
        </p:sp>
      </p:grpSp>
      <p:grpSp>
        <p:nvGrpSpPr>
          <p:cNvPr id="15" name="Group 14">
            <a:extLst>
              <a:ext uri="{FF2B5EF4-FFF2-40B4-BE49-F238E27FC236}">
                <a16:creationId xmlns:a16="http://schemas.microsoft.com/office/drawing/2014/main" id="{DDBF196A-2F12-8E44-88B6-18F0DBB98256}"/>
              </a:ext>
            </a:extLst>
          </p:cNvPr>
          <p:cNvGrpSpPr/>
          <p:nvPr/>
        </p:nvGrpSpPr>
        <p:grpSpPr>
          <a:xfrm>
            <a:off x="6971966" y="1748081"/>
            <a:ext cx="175098" cy="1016696"/>
            <a:chOff x="6971966" y="1748081"/>
            <a:chExt cx="175098" cy="1016696"/>
          </a:xfrm>
        </p:grpSpPr>
        <p:cxnSp>
          <p:nvCxnSpPr>
            <p:cNvPr id="16" name="Straight Arrow Connector 15">
              <a:extLst>
                <a:ext uri="{FF2B5EF4-FFF2-40B4-BE49-F238E27FC236}">
                  <a16:creationId xmlns:a16="http://schemas.microsoft.com/office/drawing/2014/main" id="{CD402CEB-0EBC-C249-A84E-4FD43405A887}"/>
                </a:ext>
              </a:extLst>
            </p:cNvPr>
            <p:cNvCxnSpPr>
              <a:cxnSpLocks/>
            </p:cNvCxnSpPr>
            <p:nvPr/>
          </p:nvCxnSpPr>
          <p:spPr>
            <a:xfrm flipV="1">
              <a:off x="7059515" y="1748081"/>
              <a:ext cx="0" cy="1016696"/>
            </a:xfrm>
            <a:prstGeom prst="straightConnector1">
              <a:avLst/>
            </a:prstGeom>
            <a:ln>
              <a:solidFill>
                <a:schemeClr val="tx1"/>
              </a:solidFill>
              <a:tailEnd type="triangle"/>
            </a:ln>
          </p:spPr>
          <p:style>
            <a:lnRef idx="3">
              <a:schemeClr val="accent4"/>
            </a:lnRef>
            <a:fillRef idx="0">
              <a:schemeClr val="accent4"/>
            </a:fillRef>
            <a:effectRef idx="2">
              <a:schemeClr val="accent4"/>
            </a:effectRef>
            <a:fontRef idx="minor">
              <a:schemeClr val="tx1"/>
            </a:fontRef>
          </p:style>
        </p:cxnSp>
        <p:sp>
          <p:nvSpPr>
            <p:cNvPr id="17" name="Oval 16">
              <a:extLst>
                <a:ext uri="{FF2B5EF4-FFF2-40B4-BE49-F238E27FC236}">
                  <a16:creationId xmlns:a16="http://schemas.microsoft.com/office/drawing/2014/main" id="{37029BC4-2D78-E14A-BCF1-787ABCE498C6}"/>
                </a:ext>
              </a:extLst>
            </p:cNvPr>
            <p:cNvSpPr/>
            <p:nvPr/>
          </p:nvSpPr>
          <p:spPr>
            <a:xfrm>
              <a:off x="6971966" y="2032141"/>
              <a:ext cx="175098" cy="17509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3CE149B2-B923-1D4D-859D-3773C73B4F93}"/>
              </a:ext>
            </a:extLst>
          </p:cNvPr>
          <p:cNvGrpSpPr/>
          <p:nvPr/>
        </p:nvGrpSpPr>
        <p:grpSpPr>
          <a:xfrm>
            <a:off x="6706554" y="1393924"/>
            <a:ext cx="175098" cy="1016696"/>
            <a:chOff x="6706554" y="1393924"/>
            <a:chExt cx="175098" cy="1016696"/>
          </a:xfrm>
        </p:grpSpPr>
        <p:cxnSp>
          <p:nvCxnSpPr>
            <p:cNvPr id="19" name="Straight Arrow Connector 18">
              <a:extLst>
                <a:ext uri="{FF2B5EF4-FFF2-40B4-BE49-F238E27FC236}">
                  <a16:creationId xmlns:a16="http://schemas.microsoft.com/office/drawing/2014/main" id="{8C151AEF-D761-9D48-898A-44F15E9C928C}"/>
                </a:ext>
              </a:extLst>
            </p:cNvPr>
            <p:cNvCxnSpPr>
              <a:cxnSpLocks/>
            </p:cNvCxnSpPr>
            <p:nvPr/>
          </p:nvCxnSpPr>
          <p:spPr>
            <a:xfrm flipV="1">
              <a:off x="6794103" y="1393924"/>
              <a:ext cx="0" cy="1016696"/>
            </a:xfrm>
            <a:prstGeom prst="straightConnector1">
              <a:avLst/>
            </a:prstGeom>
            <a:ln>
              <a:solidFill>
                <a:schemeClr val="tx1"/>
              </a:solidFill>
              <a:tailEnd type="triangle"/>
            </a:ln>
          </p:spPr>
          <p:style>
            <a:lnRef idx="3">
              <a:schemeClr val="accent4"/>
            </a:lnRef>
            <a:fillRef idx="0">
              <a:schemeClr val="accent4"/>
            </a:fillRef>
            <a:effectRef idx="2">
              <a:schemeClr val="accent4"/>
            </a:effectRef>
            <a:fontRef idx="minor">
              <a:schemeClr val="tx1"/>
            </a:fontRef>
          </p:style>
        </p:cxnSp>
        <p:sp>
          <p:nvSpPr>
            <p:cNvPr id="20" name="Oval 19">
              <a:extLst>
                <a:ext uri="{FF2B5EF4-FFF2-40B4-BE49-F238E27FC236}">
                  <a16:creationId xmlns:a16="http://schemas.microsoft.com/office/drawing/2014/main" id="{F242B47B-0695-C043-A46D-5553E1A95E74}"/>
                </a:ext>
              </a:extLst>
            </p:cNvPr>
            <p:cNvSpPr/>
            <p:nvPr/>
          </p:nvSpPr>
          <p:spPr>
            <a:xfrm>
              <a:off x="6706554" y="1677984"/>
              <a:ext cx="175098" cy="17509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F9AF06DB-72CA-5749-A31A-65E28C1DE43F}"/>
              </a:ext>
            </a:extLst>
          </p:cNvPr>
          <p:cNvGrpSpPr/>
          <p:nvPr/>
        </p:nvGrpSpPr>
        <p:grpSpPr>
          <a:xfrm>
            <a:off x="6438071" y="1241562"/>
            <a:ext cx="175098" cy="1016696"/>
            <a:chOff x="6438071" y="1241562"/>
            <a:chExt cx="175098" cy="1016696"/>
          </a:xfrm>
        </p:grpSpPr>
        <p:cxnSp>
          <p:nvCxnSpPr>
            <p:cNvPr id="22" name="Straight Arrow Connector 21">
              <a:extLst>
                <a:ext uri="{FF2B5EF4-FFF2-40B4-BE49-F238E27FC236}">
                  <a16:creationId xmlns:a16="http://schemas.microsoft.com/office/drawing/2014/main" id="{97173395-4B9B-5948-A1F0-C6BF3279773C}"/>
                </a:ext>
              </a:extLst>
            </p:cNvPr>
            <p:cNvCxnSpPr>
              <a:cxnSpLocks/>
            </p:cNvCxnSpPr>
            <p:nvPr/>
          </p:nvCxnSpPr>
          <p:spPr>
            <a:xfrm flipV="1">
              <a:off x="6525620" y="1241562"/>
              <a:ext cx="0" cy="1016696"/>
            </a:xfrm>
            <a:prstGeom prst="straightConnector1">
              <a:avLst/>
            </a:prstGeom>
            <a:ln>
              <a:solidFill>
                <a:schemeClr val="tx1"/>
              </a:solidFill>
              <a:tailEnd type="triangle"/>
            </a:ln>
          </p:spPr>
          <p:style>
            <a:lnRef idx="3">
              <a:schemeClr val="accent4"/>
            </a:lnRef>
            <a:fillRef idx="0">
              <a:schemeClr val="accent4"/>
            </a:fillRef>
            <a:effectRef idx="2">
              <a:schemeClr val="accent4"/>
            </a:effectRef>
            <a:fontRef idx="minor">
              <a:schemeClr val="tx1"/>
            </a:fontRef>
          </p:style>
        </p:cxnSp>
        <p:sp>
          <p:nvSpPr>
            <p:cNvPr id="23" name="Oval 22">
              <a:extLst>
                <a:ext uri="{FF2B5EF4-FFF2-40B4-BE49-F238E27FC236}">
                  <a16:creationId xmlns:a16="http://schemas.microsoft.com/office/drawing/2014/main" id="{30DDE4B5-DCF4-0743-8C5A-FE2165F85EFE}"/>
                </a:ext>
              </a:extLst>
            </p:cNvPr>
            <p:cNvSpPr/>
            <p:nvPr/>
          </p:nvSpPr>
          <p:spPr>
            <a:xfrm>
              <a:off x="6438071" y="1525622"/>
              <a:ext cx="175098" cy="17509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717B90B6-62F8-744C-A4B7-38CDF0F4F282}"/>
              </a:ext>
            </a:extLst>
          </p:cNvPr>
          <p:cNvGrpSpPr/>
          <p:nvPr/>
        </p:nvGrpSpPr>
        <p:grpSpPr>
          <a:xfrm>
            <a:off x="6233142" y="1157805"/>
            <a:ext cx="175098" cy="1016696"/>
            <a:chOff x="6233142" y="1157805"/>
            <a:chExt cx="175098" cy="1016696"/>
          </a:xfrm>
        </p:grpSpPr>
        <p:cxnSp>
          <p:nvCxnSpPr>
            <p:cNvPr id="25" name="Straight Arrow Connector 24">
              <a:extLst>
                <a:ext uri="{FF2B5EF4-FFF2-40B4-BE49-F238E27FC236}">
                  <a16:creationId xmlns:a16="http://schemas.microsoft.com/office/drawing/2014/main" id="{BE28250B-96C9-5845-AACB-9F98B52BF378}"/>
                </a:ext>
              </a:extLst>
            </p:cNvPr>
            <p:cNvCxnSpPr>
              <a:cxnSpLocks/>
            </p:cNvCxnSpPr>
            <p:nvPr/>
          </p:nvCxnSpPr>
          <p:spPr>
            <a:xfrm flipV="1">
              <a:off x="6320691" y="1157805"/>
              <a:ext cx="0" cy="1016696"/>
            </a:xfrm>
            <a:prstGeom prst="straightConnector1">
              <a:avLst/>
            </a:prstGeom>
            <a:ln>
              <a:solidFill>
                <a:schemeClr val="tx1"/>
              </a:solidFill>
              <a:tailEnd type="triangle"/>
            </a:ln>
          </p:spPr>
          <p:style>
            <a:lnRef idx="3">
              <a:schemeClr val="accent4"/>
            </a:lnRef>
            <a:fillRef idx="0">
              <a:schemeClr val="accent4"/>
            </a:fillRef>
            <a:effectRef idx="2">
              <a:schemeClr val="accent4"/>
            </a:effectRef>
            <a:fontRef idx="minor">
              <a:schemeClr val="tx1"/>
            </a:fontRef>
          </p:style>
        </p:cxnSp>
        <p:sp>
          <p:nvSpPr>
            <p:cNvPr id="26" name="Oval 25">
              <a:extLst>
                <a:ext uri="{FF2B5EF4-FFF2-40B4-BE49-F238E27FC236}">
                  <a16:creationId xmlns:a16="http://schemas.microsoft.com/office/drawing/2014/main" id="{05119483-42F8-2244-83BB-0EC35110B06E}"/>
                </a:ext>
              </a:extLst>
            </p:cNvPr>
            <p:cNvSpPr/>
            <p:nvPr/>
          </p:nvSpPr>
          <p:spPr>
            <a:xfrm>
              <a:off x="6233142" y="1441865"/>
              <a:ext cx="175098" cy="17509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382BAFC2-31A9-954D-A746-CC1ADDBDF101}"/>
              </a:ext>
            </a:extLst>
          </p:cNvPr>
          <p:cNvGrpSpPr/>
          <p:nvPr/>
        </p:nvGrpSpPr>
        <p:grpSpPr>
          <a:xfrm>
            <a:off x="5977646" y="2695411"/>
            <a:ext cx="1203486" cy="675223"/>
            <a:chOff x="5977646" y="2695411"/>
            <a:chExt cx="1203486" cy="675223"/>
          </a:xfrm>
        </p:grpSpPr>
        <p:cxnSp>
          <p:nvCxnSpPr>
            <p:cNvPr id="28" name="Straight Connector 27">
              <a:extLst>
                <a:ext uri="{FF2B5EF4-FFF2-40B4-BE49-F238E27FC236}">
                  <a16:creationId xmlns:a16="http://schemas.microsoft.com/office/drawing/2014/main" id="{AB845C2B-6AB4-7042-9535-4125A1420C81}"/>
                </a:ext>
              </a:extLst>
            </p:cNvPr>
            <p:cNvCxnSpPr>
              <a:cxnSpLocks/>
              <a:endCxn id="14" idx="3"/>
            </p:cNvCxnSpPr>
            <p:nvPr/>
          </p:nvCxnSpPr>
          <p:spPr>
            <a:xfrm flipV="1">
              <a:off x="5977646" y="2697236"/>
              <a:ext cx="1203486" cy="67339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9" name="Oval 28">
              <a:extLst>
                <a:ext uri="{FF2B5EF4-FFF2-40B4-BE49-F238E27FC236}">
                  <a16:creationId xmlns:a16="http://schemas.microsoft.com/office/drawing/2014/main" id="{1FD2C03A-9F25-3E44-A914-DB41FBE13507}"/>
                </a:ext>
              </a:extLst>
            </p:cNvPr>
            <p:cNvSpPr/>
            <p:nvPr/>
          </p:nvSpPr>
          <p:spPr>
            <a:xfrm>
              <a:off x="6972007" y="2695411"/>
              <a:ext cx="175098" cy="17509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D9FB7623-C3DF-954F-BB51-C4BF179DD9AB}"/>
              </a:ext>
            </a:extLst>
          </p:cNvPr>
          <p:cNvGrpSpPr/>
          <p:nvPr/>
        </p:nvGrpSpPr>
        <p:grpSpPr>
          <a:xfrm>
            <a:off x="5961996" y="2181596"/>
            <a:ext cx="1035613" cy="1193432"/>
            <a:chOff x="5961996" y="2181596"/>
            <a:chExt cx="1035613" cy="1193432"/>
          </a:xfrm>
        </p:grpSpPr>
        <p:cxnSp>
          <p:nvCxnSpPr>
            <p:cNvPr id="31" name="Straight Connector 30">
              <a:extLst>
                <a:ext uri="{FF2B5EF4-FFF2-40B4-BE49-F238E27FC236}">
                  <a16:creationId xmlns:a16="http://schemas.microsoft.com/office/drawing/2014/main" id="{6DCECF8B-A7DB-7344-9EC0-032755AC7F03}"/>
                </a:ext>
              </a:extLst>
            </p:cNvPr>
            <p:cNvCxnSpPr>
              <a:cxnSpLocks/>
              <a:endCxn id="17" idx="3"/>
            </p:cNvCxnSpPr>
            <p:nvPr/>
          </p:nvCxnSpPr>
          <p:spPr>
            <a:xfrm flipV="1">
              <a:off x="5961996" y="2181596"/>
              <a:ext cx="1035613" cy="1193432"/>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2" name="Oval 31">
              <a:extLst>
                <a:ext uri="{FF2B5EF4-FFF2-40B4-BE49-F238E27FC236}">
                  <a16:creationId xmlns:a16="http://schemas.microsoft.com/office/drawing/2014/main" id="{0B6F0707-8F46-9943-B98F-C32ADA0D281F}"/>
                </a:ext>
              </a:extLst>
            </p:cNvPr>
            <p:cNvSpPr/>
            <p:nvPr/>
          </p:nvSpPr>
          <p:spPr>
            <a:xfrm>
              <a:off x="6706554" y="2327001"/>
              <a:ext cx="175098" cy="17509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a:extLst>
              <a:ext uri="{FF2B5EF4-FFF2-40B4-BE49-F238E27FC236}">
                <a16:creationId xmlns:a16="http://schemas.microsoft.com/office/drawing/2014/main" id="{251BC4CC-D857-8B49-A59B-8D7B86771CE3}"/>
              </a:ext>
            </a:extLst>
          </p:cNvPr>
          <p:cNvGrpSpPr/>
          <p:nvPr/>
        </p:nvGrpSpPr>
        <p:grpSpPr>
          <a:xfrm>
            <a:off x="5966303" y="1827439"/>
            <a:ext cx="765894" cy="1543196"/>
            <a:chOff x="5966303" y="1827439"/>
            <a:chExt cx="765894" cy="1543196"/>
          </a:xfrm>
        </p:grpSpPr>
        <p:cxnSp>
          <p:nvCxnSpPr>
            <p:cNvPr id="34" name="Straight Connector 33">
              <a:extLst>
                <a:ext uri="{FF2B5EF4-FFF2-40B4-BE49-F238E27FC236}">
                  <a16:creationId xmlns:a16="http://schemas.microsoft.com/office/drawing/2014/main" id="{7504075F-CC07-2742-AD55-7909A91FD617}"/>
                </a:ext>
              </a:extLst>
            </p:cNvPr>
            <p:cNvCxnSpPr>
              <a:cxnSpLocks/>
              <a:endCxn id="20" idx="3"/>
            </p:cNvCxnSpPr>
            <p:nvPr/>
          </p:nvCxnSpPr>
          <p:spPr>
            <a:xfrm flipV="1">
              <a:off x="5966303" y="1827439"/>
              <a:ext cx="765894" cy="1543196"/>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5" name="Oval 34">
              <a:extLst>
                <a:ext uri="{FF2B5EF4-FFF2-40B4-BE49-F238E27FC236}">
                  <a16:creationId xmlns:a16="http://schemas.microsoft.com/office/drawing/2014/main" id="{F04E9848-BF72-5943-9F5C-10CBF764BCAA}"/>
                </a:ext>
              </a:extLst>
            </p:cNvPr>
            <p:cNvSpPr/>
            <p:nvPr/>
          </p:nvSpPr>
          <p:spPr>
            <a:xfrm>
              <a:off x="6439874" y="2151488"/>
              <a:ext cx="175098" cy="17509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C2351ED6-543D-CC4B-A51B-409EA43C2FCF}"/>
              </a:ext>
            </a:extLst>
          </p:cNvPr>
          <p:cNvGrpSpPr/>
          <p:nvPr/>
        </p:nvGrpSpPr>
        <p:grpSpPr>
          <a:xfrm>
            <a:off x="5977645" y="1675077"/>
            <a:ext cx="486069" cy="1699950"/>
            <a:chOff x="5977645" y="1675077"/>
            <a:chExt cx="486069" cy="1699950"/>
          </a:xfrm>
        </p:grpSpPr>
        <p:cxnSp>
          <p:nvCxnSpPr>
            <p:cNvPr id="37" name="Straight Connector 36">
              <a:extLst>
                <a:ext uri="{FF2B5EF4-FFF2-40B4-BE49-F238E27FC236}">
                  <a16:creationId xmlns:a16="http://schemas.microsoft.com/office/drawing/2014/main" id="{C9177559-13E7-4C42-AA23-8673FF82579D}"/>
                </a:ext>
              </a:extLst>
            </p:cNvPr>
            <p:cNvCxnSpPr>
              <a:cxnSpLocks/>
              <a:endCxn id="23" idx="3"/>
            </p:cNvCxnSpPr>
            <p:nvPr/>
          </p:nvCxnSpPr>
          <p:spPr>
            <a:xfrm flipV="1">
              <a:off x="5977645" y="1675077"/>
              <a:ext cx="486069" cy="169995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8" name="Oval 37">
              <a:extLst>
                <a:ext uri="{FF2B5EF4-FFF2-40B4-BE49-F238E27FC236}">
                  <a16:creationId xmlns:a16="http://schemas.microsoft.com/office/drawing/2014/main" id="{5470A49A-71E7-2941-A088-BDC48D333D06}"/>
                </a:ext>
              </a:extLst>
            </p:cNvPr>
            <p:cNvSpPr/>
            <p:nvPr/>
          </p:nvSpPr>
          <p:spPr>
            <a:xfrm>
              <a:off x="6227408" y="2081331"/>
              <a:ext cx="175098" cy="17509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a:extLst>
              <a:ext uri="{FF2B5EF4-FFF2-40B4-BE49-F238E27FC236}">
                <a16:creationId xmlns:a16="http://schemas.microsoft.com/office/drawing/2014/main" id="{048C6A69-6A94-DB47-B122-C2FFA1DE2EE9}"/>
              </a:ext>
            </a:extLst>
          </p:cNvPr>
          <p:cNvGrpSpPr/>
          <p:nvPr/>
        </p:nvGrpSpPr>
        <p:grpSpPr>
          <a:xfrm>
            <a:off x="5981955" y="1591320"/>
            <a:ext cx="276830" cy="1775728"/>
            <a:chOff x="5981955" y="1591320"/>
            <a:chExt cx="276830" cy="1775728"/>
          </a:xfrm>
        </p:grpSpPr>
        <p:cxnSp>
          <p:nvCxnSpPr>
            <p:cNvPr id="40" name="Straight Connector 39">
              <a:extLst>
                <a:ext uri="{FF2B5EF4-FFF2-40B4-BE49-F238E27FC236}">
                  <a16:creationId xmlns:a16="http://schemas.microsoft.com/office/drawing/2014/main" id="{2D7E6BDD-2960-CF4A-910E-15D0CCC29F6E}"/>
                </a:ext>
              </a:extLst>
            </p:cNvPr>
            <p:cNvCxnSpPr>
              <a:cxnSpLocks/>
              <a:endCxn id="26" idx="3"/>
            </p:cNvCxnSpPr>
            <p:nvPr/>
          </p:nvCxnSpPr>
          <p:spPr>
            <a:xfrm flipV="1">
              <a:off x="5981955" y="1591320"/>
              <a:ext cx="276830" cy="177572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1" name="Oval 40">
              <a:extLst>
                <a:ext uri="{FF2B5EF4-FFF2-40B4-BE49-F238E27FC236}">
                  <a16:creationId xmlns:a16="http://schemas.microsoft.com/office/drawing/2014/main" id="{E93D01C4-2A4A-3341-A8CC-99B4D9429599}"/>
                </a:ext>
              </a:extLst>
            </p:cNvPr>
            <p:cNvSpPr/>
            <p:nvPr/>
          </p:nvSpPr>
          <p:spPr>
            <a:xfrm>
              <a:off x="6081253" y="2045054"/>
              <a:ext cx="175098" cy="17509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760450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7"/>
                                        </p:tgtEl>
                                        <p:attrNameLst>
                                          <p:attrName>style.visibility</p:attrName>
                                        </p:attrNameLst>
                                      </p:cBhvr>
                                      <p:to>
                                        <p:strVal val="visible"/>
                                      </p:to>
                                    </p:set>
                                    <p:anim calcmode="lin" valueType="num">
                                      <p:cBhvr>
                                        <p:cTn id="14" dur="500" fill="hold"/>
                                        <p:tgtEl>
                                          <p:spTgt spid="27"/>
                                        </p:tgtEl>
                                        <p:attrNameLst>
                                          <p:attrName>ppt_w</p:attrName>
                                        </p:attrNameLst>
                                      </p:cBhvr>
                                      <p:tavLst>
                                        <p:tav tm="0">
                                          <p:val>
                                            <p:fltVal val="0"/>
                                          </p:val>
                                        </p:tav>
                                        <p:tav tm="100000">
                                          <p:val>
                                            <p:strVal val="#ppt_w"/>
                                          </p:val>
                                        </p:tav>
                                      </p:tavLst>
                                    </p:anim>
                                    <p:anim calcmode="lin" valueType="num">
                                      <p:cBhvr>
                                        <p:cTn id="15" dur="500" fill="hold"/>
                                        <p:tgtEl>
                                          <p:spTgt spid="27"/>
                                        </p:tgtEl>
                                        <p:attrNameLst>
                                          <p:attrName>ppt_h</p:attrName>
                                        </p:attrNameLst>
                                      </p:cBhvr>
                                      <p:tavLst>
                                        <p:tav tm="0">
                                          <p:val>
                                            <p:fltVal val="0"/>
                                          </p:val>
                                        </p:tav>
                                        <p:tav tm="100000">
                                          <p:val>
                                            <p:strVal val="#ppt_h"/>
                                          </p:val>
                                        </p:tav>
                                      </p:tavLst>
                                    </p:anim>
                                    <p:animEffect transition="in" filter="fade">
                                      <p:cBhvr>
                                        <p:cTn id="16" dur="500"/>
                                        <p:tgtEl>
                                          <p:spTgt spid="27"/>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500" fill="hold"/>
                                        <p:tgtEl>
                                          <p:spTgt spid="15"/>
                                        </p:tgtEl>
                                        <p:attrNameLst>
                                          <p:attrName>ppt_w</p:attrName>
                                        </p:attrNameLst>
                                      </p:cBhvr>
                                      <p:tavLst>
                                        <p:tav tm="0">
                                          <p:val>
                                            <p:fltVal val="0"/>
                                          </p:val>
                                        </p:tav>
                                        <p:tav tm="100000">
                                          <p:val>
                                            <p:strVal val="#ppt_w"/>
                                          </p:val>
                                        </p:tav>
                                      </p:tavLst>
                                    </p:anim>
                                    <p:anim calcmode="lin" valueType="num">
                                      <p:cBhvr>
                                        <p:cTn id="22" dur="500" fill="hold"/>
                                        <p:tgtEl>
                                          <p:spTgt spid="15"/>
                                        </p:tgtEl>
                                        <p:attrNameLst>
                                          <p:attrName>ppt_h</p:attrName>
                                        </p:attrNameLst>
                                      </p:cBhvr>
                                      <p:tavLst>
                                        <p:tav tm="0">
                                          <p:val>
                                            <p:fltVal val="0"/>
                                          </p:val>
                                        </p:tav>
                                        <p:tav tm="100000">
                                          <p:val>
                                            <p:strVal val="#ppt_h"/>
                                          </p:val>
                                        </p:tav>
                                      </p:tavLst>
                                    </p:anim>
                                    <p:animEffect transition="in" filter="fade">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30"/>
                                        </p:tgtEl>
                                        <p:attrNameLst>
                                          <p:attrName>style.visibility</p:attrName>
                                        </p:attrNameLst>
                                      </p:cBhvr>
                                      <p:to>
                                        <p:strVal val="visible"/>
                                      </p:to>
                                    </p:set>
                                    <p:anim calcmode="lin" valueType="num">
                                      <p:cBhvr>
                                        <p:cTn id="28" dur="500" fill="hold"/>
                                        <p:tgtEl>
                                          <p:spTgt spid="30"/>
                                        </p:tgtEl>
                                        <p:attrNameLst>
                                          <p:attrName>ppt_w</p:attrName>
                                        </p:attrNameLst>
                                      </p:cBhvr>
                                      <p:tavLst>
                                        <p:tav tm="0">
                                          <p:val>
                                            <p:fltVal val="0"/>
                                          </p:val>
                                        </p:tav>
                                        <p:tav tm="100000">
                                          <p:val>
                                            <p:strVal val="#ppt_w"/>
                                          </p:val>
                                        </p:tav>
                                      </p:tavLst>
                                    </p:anim>
                                    <p:anim calcmode="lin" valueType="num">
                                      <p:cBhvr>
                                        <p:cTn id="29" dur="500" fill="hold"/>
                                        <p:tgtEl>
                                          <p:spTgt spid="30"/>
                                        </p:tgtEl>
                                        <p:attrNameLst>
                                          <p:attrName>ppt_h</p:attrName>
                                        </p:attrNameLst>
                                      </p:cBhvr>
                                      <p:tavLst>
                                        <p:tav tm="0">
                                          <p:val>
                                            <p:fltVal val="0"/>
                                          </p:val>
                                        </p:tav>
                                        <p:tav tm="100000">
                                          <p:val>
                                            <p:strVal val="#ppt_h"/>
                                          </p:val>
                                        </p:tav>
                                      </p:tavLst>
                                    </p:anim>
                                    <p:animEffect transition="in" filter="fade">
                                      <p:cBhvr>
                                        <p:cTn id="30" dur="500"/>
                                        <p:tgtEl>
                                          <p:spTgt spid="30"/>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18"/>
                                        </p:tgtEl>
                                        <p:attrNameLst>
                                          <p:attrName>style.visibility</p:attrName>
                                        </p:attrNameLst>
                                      </p:cBhvr>
                                      <p:to>
                                        <p:strVal val="visible"/>
                                      </p:to>
                                    </p:set>
                                    <p:anim calcmode="lin" valueType="num">
                                      <p:cBhvr>
                                        <p:cTn id="35" dur="500" fill="hold"/>
                                        <p:tgtEl>
                                          <p:spTgt spid="18"/>
                                        </p:tgtEl>
                                        <p:attrNameLst>
                                          <p:attrName>ppt_w</p:attrName>
                                        </p:attrNameLst>
                                      </p:cBhvr>
                                      <p:tavLst>
                                        <p:tav tm="0">
                                          <p:val>
                                            <p:fltVal val="0"/>
                                          </p:val>
                                        </p:tav>
                                        <p:tav tm="100000">
                                          <p:val>
                                            <p:strVal val="#ppt_w"/>
                                          </p:val>
                                        </p:tav>
                                      </p:tavLst>
                                    </p:anim>
                                    <p:anim calcmode="lin" valueType="num">
                                      <p:cBhvr>
                                        <p:cTn id="36" dur="500" fill="hold"/>
                                        <p:tgtEl>
                                          <p:spTgt spid="18"/>
                                        </p:tgtEl>
                                        <p:attrNameLst>
                                          <p:attrName>ppt_h</p:attrName>
                                        </p:attrNameLst>
                                      </p:cBhvr>
                                      <p:tavLst>
                                        <p:tav tm="0">
                                          <p:val>
                                            <p:fltVal val="0"/>
                                          </p:val>
                                        </p:tav>
                                        <p:tav tm="100000">
                                          <p:val>
                                            <p:strVal val="#ppt_h"/>
                                          </p:val>
                                        </p:tav>
                                      </p:tavLst>
                                    </p:anim>
                                    <p:animEffect transition="in" filter="fade">
                                      <p:cBhvr>
                                        <p:cTn id="37" dur="500"/>
                                        <p:tgtEl>
                                          <p:spTgt spid="18"/>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p:cTn id="42" dur="500" fill="hold"/>
                                        <p:tgtEl>
                                          <p:spTgt spid="33"/>
                                        </p:tgtEl>
                                        <p:attrNameLst>
                                          <p:attrName>ppt_w</p:attrName>
                                        </p:attrNameLst>
                                      </p:cBhvr>
                                      <p:tavLst>
                                        <p:tav tm="0">
                                          <p:val>
                                            <p:fltVal val="0"/>
                                          </p:val>
                                        </p:tav>
                                        <p:tav tm="100000">
                                          <p:val>
                                            <p:strVal val="#ppt_w"/>
                                          </p:val>
                                        </p:tav>
                                      </p:tavLst>
                                    </p:anim>
                                    <p:anim calcmode="lin" valueType="num">
                                      <p:cBhvr>
                                        <p:cTn id="43" dur="500" fill="hold"/>
                                        <p:tgtEl>
                                          <p:spTgt spid="33"/>
                                        </p:tgtEl>
                                        <p:attrNameLst>
                                          <p:attrName>ppt_h</p:attrName>
                                        </p:attrNameLst>
                                      </p:cBhvr>
                                      <p:tavLst>
                                        <p:tav tm="0">
                                          <p:val>
                                            <p:fltVal val="0"/>
                                          </p:val>
                                        </p:tav>
                                        <p:tav tm="100000">
                                          <p:val>
                                            <p:strVal val="#ppt_h"/>
                                          </p:val>
                                        </p:tav>
                                      </p:tavLst>
                                    </p:anim>
                                    <p:animEffect transition="in" filter="fade">
                                      <p:cBhvr>
                                        <p:cTn id="44" dur="500"/>
                                        <p:tgtEl>
                                          <p:spTgt spid="33"/>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21"/>
                                        </p:tgtEl>
                                        <p:attrNameLst>
                                          <p:attrName>style.visibility</p:attrName>
                                        </p:attrNameLst>
                                      </p:cBhvr>
                                      <p:to>
                                        <p:strVal val="visible"/>
                                      </p:to>
                                    </p:set>
                                    <p:anim calcmode="lin" valueType="num">
                                      <p:cBhvr>
                                        <p:cTn id="49" dur="500" fill="hold"/>
                                        <p:tgtEl>
                                          <p:spTgt spid="21"/>
                                        </p:tgtEl>
                                        <p:attrNameLst>
                                          <p:attrName>ppt_w</p:attrName>
                                        </p:attrNameLst>
                                      </p:cBhvr>
                                      <p:tavLst>
                                        <p:tav tm="0">
                                          <p:val>
                                            <p:fltVal val="0"/>
                                          </p:val>
                                        </p:tav>
                                        <p:tav tm="100000">
                                          <p:val>
                                            <p:strVal val="#ppt_w"/>
                                          </p:val>
                                        </p:tav>
                                      </p:tavLst>
                                    </p:anim>
                                    <p:anim calcmode="lin" valueType="num">
                                      <p:cBhvr>
                                        <p:cTn id="50" dur="500" fill="hold"/>
                                        <p:tgtEl>
                                          <p:spTgt spid="21"/>
                                        </p:tgtEl>
                                        <p:attrNameLst>
                                          <p:attrName>ppt_h</p:attrName>
                                        </p:attrNameLst>
                                      </p:cBhvr>
                                      <p:tavLst>
                                        <p:tav tm="0">
                                          <p:val>
                                            <p:fltVal val="0"/>
                                          </p:val>
                                        </p:tav>
                                        <p:tav tm="100000">
                                          <p:val>
                                            <p:strVal val="#ppt_h"/>
                                          </p:val>
                                        </p:tav>
                                      </p:tavLst>
                                    </p:anim>
                                    <p:animEffect transition="in" filter="fade">
                                      <p:cBhvr>
                                        <p:cTn id="51" dur="500"/>
                                        <p:tgtEl>
                                          <p:spTgt spid="21"/>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nodeType="clickEffect">
                                  <p:stCondLst>
                                    <p:cond delay="0"/>
                                  </p:stCondLst>
                                  <p:childTnLst>
                                    <p:set>
                                      <p:cBhvr>
                                        <p:cTn id="55" dur="1" fill="hold">
                                          <p:stCondLst>
                                            <p:cond delay="0"/>
                                          </p:stCondLst>
                                        </p:cTn>
                                        <p:tgtEl>
                                          <p:spTgt spid="36"/>
                                        </p:tgtEl>
                                        <p:attrNameLst>
                                          <p:attrName>style.visibility</p:attrName>
                                        </p:attrNameLst>
                                      </p:cBhvr>
                                      <p:to>
                                        <p:strVal val="visible"/>
                                      </p:to>
                                    </p:set>
                                    <p:anim calcmode="lin" valueType="num">
                                      <p:cBhvr>
                                        <p:cTn id="56" dur="500" fill="hold"/>
                                        <p:tgtEl>
                                          <p:spTgt spid="36"/>
                                        </p:tgtEl>
                                        <p:attrNameLst>
                                          <p:attrName>ppt_w</p:attrName>
                                        </p:attrNameLst>
                                      </p:cBhvr>
                                      <p:tavLst>
                                        <p:tav tm="0">
                                          <p:val>
                                            <p:fltVal val="0"/>
                                          </p:val>
                                        </p:tav>
                                        <p:tav tm="100000">
                                          <p:val>
                                            <p:strVal val="#ppt_w"/>
                                          </p:val>
                                        </p:tav>
                                      </p:tavLst>
                                    </p:anim>
                                    <p:anim calcmode="lin" valueType="num">
                                      <p:cBhvr>
                                        <p:cTn id="57" dur="500" fill="hold"/>
                                        <p:tgtEl>
                                          <p:spTgt spid="36"/>
                                        </p:tgtEl>
                                        <p:attrNameLst>
                                          <p:attrName>ppt_h</p:attrName>
                                        </p:attrNameLst>
                                      </p:cBhvr>
                                      <p:tavLst>
                                        <p:tav tm="0">
                                          <p:val>
                                            <p:fltVal val="0"/>
                                          </p:val>
                                        </p:tav>
                                        <p:tav tm="100000">
                                          <p:val>
                                            <p:strVal val="#ppt_h"/>
                                          </p:val>
                                        </p:tav>
                                      </p:tavLst>
                                    </p:anim>
                                    <p:animEffect transition="in" filter="fade">
                                      <p:cBhvr>
                                        <p:cTn id="58" dur="500"/>
                                        <p:tgtEl>
                                          <p:spTgt spid="36"/>
                                        </p:tgtEl>
                                      </p:cBhvr>
                                    </p:animEffect>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nodeType="clickEffect">
                                  <p:stCondLst>
                                    <p:cond delay="0"/>
                                  </p:stCondLst>
                                  <p:childTnLst>
                                    <p:set>
                                      <p:cBhvr>
                                        <p:cTn id="62" dur="1" fill="hold">
                                          <p:stCondLst>
                                            <p:cond delay="0"/>
                                          </p:stCondLst>
                                        </p:cTn>
                                        <p:tgtEl>
                                          <p:spTgt spid="24"/>
                                        </p:tgtEl>
                                        <p:attrNameLst>
                                          <p:attrName>style.visibility</p:attrName>
                                        </p:attrNameLst>
                                      </p:cBhvr>
                                      <p:to>
                                        <p:strVal val="visible"/>
                                      </p:to>
                                    </p:set>
                                    <p:anim calcmode="lin" valueType="num">
                                      <p:cBhvr>
                                        <p:cTn id="63" dur="500" fill="hold"/>
                                        <p:tgtEl>
                                          <p:spTgt spid="24"/>
                                        </p:tgtEl>
                                        <p:attrNameLst>
                                          <p:attrName>ppt_w</p:attrName>
                                        </p:attrNameLst>
                                      </p:cBhvr>
                                      <p:tavLst>
                                        <p:tav tm="0">
                                          <p:val>
                                            <p:fltVal val="0"/>
                                          </p:val>
                                        </p:tav>
                                        <p:tav tm="100000">
                                          <p:val>
                                            <p:strVal val="#ppt_w"/>
                                          </p:val>
                                        </p:tav>
                                      </p:tavLst>
                                    </p:anim>
                                    <p:anim calcmode="lin" valueType="num">
                                      <p:cBhvr>
                                        <p:cTn id="64" dur="500" fill="hold"/>
                                        <p:tgtEl>
                                          <p:spTgt spid="24"/>
                                        </p:tgtEl>
                                        <p:attrNameLst>
                                          <p:attrName>ppt_h</p:attrName>
                                        </p:attrNameLst>
                                      </p:cBhvr>
                                      <p:tavLst>
                                        <p:tav tm="0">
                                          <p:val>
                                            <p:fltVal val="0"/>
                                          </p:val>
                                        </p:tav>
                                        <p:tav tm="100000">
                                          <p:val>
                                            <p:strVal val="#ppt_h"/>
                                          </p:val>
                                        </p:tav>
                                      </p:tavLst>
                                    </p:anim>
                                    <p:animEffect transition="in" filter="fade">
                                      <p:cBhvr>
                                        <p:cTn id="65" dur="500"/>
                                        <p:tgtEl>
                                          <p:spTgt spid="24"/>
                                        </p:tgtEl>
                                      </p:cBhvr>
                                    </p:animEffect>
                                  </p:childTnLst>
                                </p:cTn>
                              </p:par>
                            </p:childTnLst>
                          </p:cTn>
                        </p:par>
                      </p:childTnLst>
                    </p:cTn>
                  </p:par>
                  <p:par>
                    <p:cTn id="66" fill="hold">
                      <p:stCondLst>
                        <p:cond delay="indefinite"/>
                      </p:stCondLst>
                      <p:childTnLst>
                        <p:par>
                          <p:cTn id="67" fill="hold">
                            <p:stCondLst>
                              <p:cond delay="0"/>
                            </p:stCondLst>
                            <p:childTnLst>
                              <p:par>
                                <p:cTn id="68" presetID="53" presetClass="entr" presetSubtype="16" fill="hold" nodeType="clickEffect">
                                  <p:stCondLst>
                                    <p:cond delay="0"/>
                                  </p:stCondLst>
                                  <p:childTnLst>
                                    <p:set>
                                      <p:cBhvr>
                                        <p:cTn id="69" dur="1" fill="hold">
                                          <p:stCondLst>
                                            <p:cond delay="0"/>
                                          </p:stCondLst>
                                        </p:cTn>
                                        <p:tgtEl>
                                          <p:spTgt spid="39"/>
                                        </p:tgtEl>
                                        <p:attrNameLst>
                                          <p:attrName>style.visibility</p:attrName>
                                        </p:attrNameLst>
                                      </p:cBhvr>
                                      <p:to>
                                        <p:strVal val="visible"/>
                                      </p:to>
                                    </p:set>
                                    <p:anim calcmode="lin" valueType="num">
                                      <p:cBhvr>
                                        <p:cTn id="70" dur="500" fill="hold"/>
                                        <p:tgtEl>
                                          <p:spTgt spid="39"/>
                                        </p:tgtEl>
                                        <p:attrNameLst>
                                          <p:attrName>ppt_w</p:attrName>
                                        </p:attrNameLst>
                                      </p:cBhvr>
                                      <p:tavLst>
                                        <p:tav tm="0">
                                          <p:val>
                                            <p:fltVal val="0"/>
                                          </p:val>
                                        </p:tav>
                                        <p:tav tm="100000">
                                          <p:val>
                                            <p:strVal val="#ppt_w"/>
                                          </p:val>
                                        </p:tav>
                                      </p:tavLst>
                                    </p:anim>
                                    <p:anim calcmode="lin" valueType="num">
                                      <p:cBhvr>
                                        <p:cTn id="71" dur="500" fill="hold"/>
                                        <p:tgtEl>
                                          <p:spTgt spid="39"/>
                                        </p:tgtEl>
                                        <p:attrNameLst>
                                          <p:attrName>ppt_h</p:attrName>
                                        </p:attrNameLst>
                                      </p:cBhvr>
                                      <p:tavLst>
                                        <p:tav tm="0">
                                          <p:val>
                                            <p:fltVal val="0"/>
                                          </p:val>
                                        </p:tav>
                                        <p:tav tm="100000">
                                          <p:val>
                                            <p:strVal val="#ppt_h"/>
                                          </p:val>
                                        </p:tav>
                                      </p:tavLst>
                                    </p:anim>
                                    <p:animEffect transition="in" filter="fade">
                                      <p:cBhvr>
                                        <p:cTn id="72"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Proximal Operators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4" name="Picture 3">
            <a:extLst>
              <a:ext uri="{FF2B5EF4-FFF2-40B4-BE49-F238E27FC236}">
                <a16:creationId xmlns:a16="http://schemas.microsoft.com/office/drawing/2014/main" id="{9A495D13-B84E-4643-AC2F-50248836AF26}"/>
              </a:ext>
            </a:extLst>
          </p:cNvPr>
          <p:cNvPicPr>
            <a:picLocks noChangeAspect="1"/>
          </p:cNvPicPr>
          <p:nvPr/>
        </p:nvPicPr>
        <p:blipFill>
          <a:blip r:embed="rId3"/>
          <a:stretch>
            <a:fillRect/>
          </a:stretch>
        </p:blipFill>
        <p:spPr>
          <a:xfrm>
            <a:off x="3223548" y="1782319"/>
            <a:ext cx="5295419" cy="3324527"/>
          </a:xfrm>
          <a:prstGeom prst="rect">
            <a:avLst/>
          </a:prstGeom>
        </p:spPr>
      </p:pic>
    </p:spTree>
    <p:extLst>
      <p:ext uri="{BB962C8B-B14F-4D97-AF65-F5344CB8AC3E}">
        <p14:creationId xmlns:p14="http://schemas.microsoft.com/office/powerpoint/2010/main" val="23060390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Proximal Operators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4" name="prox_adaptive_r_error-mac.mp4" descr="prox_adaptive_r_error-mac.mp4">
            <a:extLst>
              <a:ext uri="{FF2B5EF4-FFF2-40B4-BE49-F238E27FC236}">
                <a16:creationId xmlns:a16="http://schemas.microsoft.com/office/drawing/2014/main" id="{99B9357F-7171-0546-B26B-6A066B561958}"/>
              </a:ext>
            </a:extLst>
          </p:cNvPr>
          <p:cNvPicPr>
            <a:picLocks/>
          </p:cNvPicPr>
          <p:nvPr>
            <a:videoFile r:link="rId2"/>
            <p:extLst>
              <p:ext uri="{DAA4B4D4-6D71-4841-9C94-3DE7FCFB9230}">
                <p14:media xmlns:p14="http://schemas.microsoft.com/office/powerpoint/2010/main" r:embed="rId1"/>
              </p:ext>
            </p:extLst>
          </p:nvPr>
        </p:nvPicPr>
        <p:blipFill>
          <a:blip r:embed="rId11"/>
          <a:stretch>
            <a:fillRect/>
          </a:stretch>
        </p:blipFill>
        <p:spPr>
          <a:xfrm>
            <a:off x="2433171" y="1287738"/>
            <a:ext cx="3021481" cy="2135679"/>
          </a:xfrm>
          <a:prstGeom prst="rect">
            <a:avLst/>
          </a:prstGeom>
          <a:ln>
            <a:noFill/>
          </a:ln>
          <a:effectLst>
            <a:outerShdw blurRad="190500" algn="tl" rotWithShape="0">
              <a:srgbClr val="000000">
                <a:alpha val="70000"/>
              </a:srgbClr>
            </a:outerShdw>
          </a:effectLst>
        </p:spPr>
      </p:pic>
      <p:pic>
        <p:nvPicPr>
          <p:cNvPr id="5" name="prox_adaptive_r_motion-mac.mp4" descr="prox_adaptive_r_motion-mac.mp4">
            <a:extLst>
              <a:ext uri="{FF2B5EF4-FFF2-40B4-BE49-F238E27FC236}">
                <a16:creationId xmlns:a16="http://schemas.microsoft.com/office/drawing/2014/main" id="{46BEBE6F-D625-A848-8728-E4F15C5F15CC}"/>
              </a:ext>
            </a:extLst>
          </p:cNvPr>
          <p:cNvPicPr>
            <a:picLocks/>
          </p:cNvPicPr>
          <p:nvPr>
            <a:videoFile r:link="rId4"/>
            <p:extLst>
              <p:ext uri="{DAA4B4D4-6D71-4841-9C94-3DE7FCFB9230}">
                <p14:media xmlns:p14="http://schemas.microsoft.com/office/powerpoint/2010/main" r:embed="rId3"/>
              </p:ext>
            </p:extLst>
          </p:nvPr>
        </p:nvPicPr>
        <p:blipFill>
          <a:blip r:embed="rId12"/>
          <a:stretch>
            <a:fillRect/>
          </a:stretch>
        </p:blipFill>
        <p:spPr>
          <a:xfrm>
            <a:off x="2456320" y="4039414"/>
            <a:ext cx="3021481" cy="2135679"/>
          </a:xfrm>
          <a:prstGeom prst="rect">
            <a:avLst/>
          </a:prstGeom>
          <a:ln>
            <a:noFill/>
          </a:ln>
          <a:effectLst>
            <a:outerShdw blurRad="190500" algn="tl" rotWithShape="0">
              <a:srgbClr val="000000">
                <a:alpha val="70000"/>
              </a:srgbClr>
            </a:outerShdw>
          </a:effectLst>
        </p:spPr>
      </p:pic>
      <p:pic>
        <p:nvPicPr>
          <p:cNvPr id="6" name="psor_error-mac.mp4" descr="psor_error-mac.mp4">
            <a:extLst>
              <a:ext uri="{FF2B5EF4-FFF2-40B4-BE49-F238E27FC236}">
                <a16:creationId xmlns:a16="http://schemas.microsoft.com/office/drawing/2014/main" id="{B0543B2A-CB62-D44B-903E-179B71494CF3}"/>
              </a:ext>
            </a:extLst>
          </p:cNvPr>
          <p:cNvPicPr>
            <a:picLocks/>
          </p:cNvPicPr>
          <p:nvPr>
            <a:videoFile r:link="rId6"/>
            <p:extLst>
              <p:ext uri="{DAA4B4D4-6D71-4841-9C94-3DE7FCFB9230}">
                <p14:media xmlns:p14="http://schemas.microsoft.com/office/powerpoint/2010/main" r:embed="rId5"/>
              </p:ext>
            </p:extLst>
          </p:nvPr>
        </p:nvPicPr>
        <p:blipFill>
          <a:blip r:embed="rId13"/>
          <a:stretch>
            <a:fillRect/>
          </a:stretch>
        </p:blipFill>
        <p:spPr>
          <a:xfrm>
            <a:off x="6991199" y="1287738"/>
            <a:ext cx="3021481" cy="2135679"/>
          </a:xfrm>
          <a:prstGeom prst="rect">
            <a:avLst/>
          </a:prstGeom>
          <a:ln>
            <a:noFill/>
          </a:ln>
          <a:effectLst>
            <a:outerShdw blurRad="190500" algn="tl" rotWithShape="0">
              <a:srgbClr val="000000">
                <a:alpha val="70000"/>
              </a:srgbClr>
            </a:outerShdw>
          </a:effectLst>
        </p:spPr>
      </p:pic>
      <p:pic>
        <p:nvPicPr>
          <p:cNvPr id="7" name="psor_motion-mac.mp4" descr="psor_motion-mac.mp4">
            <a:extLst>
              <a:ext uri="{FF2B5EF4-FFF2-40B4-BE49-F238E27FC236}">
                <a16:creationId xmlns:a16="http://schemas.microsoft.com/office/drawing/2014/main" id="{FB9EE279-1E27-9B44-8054-72AB820EA2B1}"/>
              </a:ext>
            </a:extLst>
          </p:cNvPr>
          <p:cNvPicPr>
            <a:picLocks/>
          </p:cNvPicPr>
          <p:nvPr>
            <a:videoFile r:link="rId8"/>
            <p:extLst>
              <p:ext uri="{DAA4B4D4-6D71-4841-9C94-3DE7FCFB9230}">
                <p14:media xmlns:p14="http://schemas.microsoft.com/office/powerpoint/2010/main" r:embed="rId7"/>
              </p:ext>
            </p:extLst>
          </p:nvPr>
        </p:nvPicPr>
        <p:blipFill>
          <a:blip r:embed="rId14"/>
          <a:stretch>
            <a:fillRect/>
          </a:stretch>
        </p:blipFill>
        <p:spPr>
          <a:xfrm>
            <a:off x="6991199" y="4085714"/>
            <a:ext cx="3021481" cy="2135679"/>
          </a:xfrm>
          <a:prstGeom prst="rect">
            <a:avLst/>
          </a:prstGeom>
          <a:ln>
            <a:noFill/>
          </a:ln>
          <a:effectLst>
            <a:outerShdw blurRad="190500" algn="tl" rotWithShape="0">
              <a:srgbClr val="000000">
                <a:alpha val="70000"/>
              </a:srgbClr>
            </a:outerShdw>
          </a:effectLst>
        </p:spPr>
      </p:pic>
      <p:sp>
        <p:nvSpPr>
          <p:cNvPr id="8" name="Adaptive r-Factor">
            <a:extLst>
              <a:ext uri="{FF2B5EF4-FFF2-40B4-BE49-F238E27FC236}">
                <a16:creationId xmlns:a16="http://schemas.microsoft.com/office/drawing/2014/main" id="{A3C60B28-70FE-6148-B000-C9727A6D4D7B}"/>
              </a:ext>
            </a:extLst>
          </p:cNvPr>
          <p:cNvSpPr txBox="1"/>
          <p:nvPr/>
        </p:nvSpPr>
        <p:spPr>
          <a:xfrm>
            <a:off x="3827200" y="3493533"/>
            <a:ext cx="970498" cy="4617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nchor="ctr">
            <a:spAutoFit/>
          </a:bodyPr>
          <a:lstStyle/>
          <a:p>
            <a:r>
              <a:rPr sz="1266" dirty="0"/>
              <a:t>Adaptive r-Factor</a:t>
            </a:r>
          </a:p>
        </p:txBody>
      </p:sp>
      <p:sp>
        <p:nvSpPr>
          <p:cNvPr id="9" name="PSOR (1.4)">
            <a:extLst>
              <a:ext uri="{FF2B5EF4-FFF2-40B4-BE49-F238E27FC236}">
                <a16:creationId xmlns:a16="http://schemas.microsoft.com/office/drawing/2014/main" id="{CE011523-B110-424C-9970-1AF4B186D3D7}"/>
              </a:ext>
            </a:extLst>
          </p:cNvPr>
          <p:cNvSpPr txBox="1"/>
          <p:nvPr/>
        </p:nvSpPr>
        <p:spPr>
          <a:xfrm>
            <a:off x="8417131" y="3485345"/>
            <a:ext cx="607298" cy="4617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nchor="ctr">
            <a:spAutoFit/>
          </a:bodyPr>
          <a:lstStyle/>
          <a:p>
            <a:r>
              <a:rPr sz="1266" dirty="0"/>
              <a:t>PSOR (1.4)</a:t>
            </a:r>
          </a:p>
        </p:txBody>
      </p:sp>
    </p:spTree>
    <p:extLst>
      <p:ext uri="{BB962C8B-B14F-4D97-AF65-F5344CB8AC3E}">
        <p14:creationId xmlns:p14="http://schemas.microsoft.com/office/powerpoint/2010/main" val="3982523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81000" fill="hold"/>
                                        <p:tgtEl>
                                          <p:spTgt spid="4"/>
                                        </p:tgtEl>
                                      </p:cBhvr>
                                    </p:cmd>
                                  </p:childTnLst>
                                </p:cTn>
                              </p:par>
                              <p:par>
                                <p:cTn id="7" presetID="1" presetClass="mediacall" presetSubtype="0" fill="hold" nodeType="withEffect">
                                  <p:stCondLst>
                                    <p:cond delay="0"/>
                                  </p:stCondLst>
                                  <p:childTnLst>
                                    <p:cmd type="call" cmd="playFrom(0.0)">
                                      <p:cBhvr>
                                        <p:cTn id="8" dur="7181000" fill="hold"/>
                                        <p:tgtEl>
                                          <p:spTgt spid="5"/>
                                        </p:tgtEl>
                                      </p:cBhvr>
                                    </p:cmd>
                                  </p:childTnLst>
                                </p:cTn>
                              </p:par>
                              <p:par>
                                <p:cTn id="9" presetID="1" presetClass="mediacall" presetSubtype="0" fill="hold" nodeType="withEffect">
                                  <p:stCondLst>
                                    <p:cond delay="0"/>
                                  </p:stCondLst>
                                  <p:childTnLst>
                                    <p:cmd type="call" cmd="playFrom(0.0)">
                                      <p:cBhvr>
                                        <p:cTn id="10" dur="7180556" fill="hold"/>
                                        <p:tgtEl>
                                          <p:spTgt spid="6"/>
                                        </p:tgtEl>
                                      </p:cBhvr>
                                    </p:cmd>
                                  </p:childTnLst>
                                </p:cTn>
                              </p:par>
                              <p:par>
                                <p:cTn id="11" presetID="1" presetClass="mediacall" presetSubtype="0" fill="hold" nodeType="withEffect">
                                  <p:stCondLst>
                                    <p:cond delay="0"/>
                                  </p:stCondLst>
                                  <p:childTnLst>
                                    <p:cmd type="call" cmd="playFrom(0.0)">
                                      <p:cBhvr>
                                        <p:cTn id="12" dur="7181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13" fill="hold" display="0">
                  <p:stCondLst>
                    <p:cond delay="indefinite"/>
                  </p:stCondLst>
                </p:cTn>
                <p:tgtEl>
                  <p:spTgt spid="5"/>
                </p:tgtEl>
              </p:cMediaNode>
            </p:video>
            <p:video>
              <p:cMediaNode vol="100000">
                <p:cTn id="14" fill="hold" display="0">
                  <p:stCondLst>
                    <p:cond delay="indefinite"/>
                  </p:stCondLst>
                </p:cTn>
                <p:tgtEl>
                  <p:spTgt spid="6"/>
                </p:tgtEl>
              </p:cMediaNode>
            </p:video>
            <p:video>
              <p:cMediaNode vol="100000">
                <p:cTn id="15" fill="hold" display="0">
                  <p:stCondLst>
                    <p:cond delay="indefinite"/>
                  </p:stCondLst>
                </p:cTn>
                <p:tgtEl>
                  <p:spTgt spid="4"/>
                </p:tgtEl>
              </p:cMediaNode>
            </p:video>
            <p:video>
              <p:cMediaNode vol="100000">
                <p:cTn id="16" fill="hold" display="0">
                  <p:stCondLst>
                    <p:cond delay="indefinite"/>
                  </p:stCondLst>
                </p:cTn>
                <p:tgtEl>
                  <p:spTgt spid="7"/>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Proximal Operators</a:t>
            </a:r>
          </a:p>
        </p:txBody>
      </p:sp>
      <p:grpSp>
        <p:nvGrpSpPr>
          <p:cNvPr id="22" name="Group 21">
            <a:extLst>
              <a:ext uri="{FF2B5EF4-FFF2-40B4-BE49-F238E27FC236}">
                <a16:creationId xmlns:a16="http://schemas.microsoft.com/office/drawing/2014/main" id="{0157B85A-A7BD-2948-86CF-F50DC8E42635}"/>
              </a:ext>
            </a:extLst>
          </p:cNvPr>
          <p:cNvGrpSpPr/>
          <p:nvPr/>
        </p:nvGrpSpPr>
        <p:grpSpPr>
          <a:xfrm>
            <a:off x="1051665" y="1340768"/>
            <a:ext cx="7348591" cy="1609452"/>
            <a:chOff x="1051665" y="1340768"/>
            <a:chExt cx="7348591" cy="1609452"/>
          </a:xfrm>
        </p:grpSpPr>
        <p:pic>
          <p:nvPicPr>
            <p:cNvPr id="5" name="Picture 4">
              <a:extLst>
                <a:ext uri="{FF2B5EF4-FFF2-40B4-BE49-F238E27FC236}">
                  <a16:creationId xmlns:a16="http://schemas.microsoft.com/office/drawing/2014/main" id="{03C4C3FE-F693-354E-9D5D-AE9C40A8B27D}"/>
                </a:ext>
              </a:extLst>
            </p:cNvPr>
            <p:cNvPicPr>
              <a:picLocks noChangeAspect="1"/>
            </p:cNvPicPr>
            <p:nvPr/>
          </p:nvPicPr>
          <p:blipFill>
            <a:blip r:embed="rId3"/>
            <a:stretch>
              <a:fillRect/>
            </a:stretch>
          </p:blipFill>
          <p:spPr>
            <a:xfrm>
              <a:off x="1051665" y="2708920"/>
              <a:ext cx="2908300" cy="241300"/>
            </a:xfrm>
            <a:prstGeom prst="rect">
              <a:avLst/>
            </a:prstGeom>
          </p:spPr>
        </p:pic>
        <p:pic>
          <p:nvPicPr>
            <p:cNvPr id="8" name="Picture 7">
              <a:extLst>
                <a:ext uri="{FF2B5EF4-FFF2-40B4-BE49-F238E27FC236}">
                  <a16:creationId xmlns:a16="http://schemas.microsoft.com/office/drawing/2014/main" id="{8A4B5302-E109-6340-98DC-BEDE06F76E80}"/>
                </a:ext>
              </a:extLst>
            </p:cNvPr>
            <p:cNvPicPr>
              <a:picLocks noChangeAspect="1"/>
            </p:cNvPicPr>
            <p:nvPr/>
          </p:nvPicPr>
          <p:blipFill>
            <a:blip r:embed="rId4"/>
            <a:stretch>
              <a:fillRect/>
            </a:stretch>
          </p:blipFill>
          <p:spPr>
            <a:xfrm>
              <a:off x="1055440" y="1340768"/>
              <a:ext cx="2057400" cy="228600"/>
            </a:xfrm>
            <a:prstGeom prst="rect">
              <a:avLst/>
            </a:prstGeom>
          </p:spPr>
        </p:pic>
        <p:pic>
          <p:nvPicPr>
            <p:cNvPr id="19" name="Picture 18">
              <a:extLst>
                <a:ext uri="{FF2B5EF4-FFF2-40B4-BE49-F238E27FC236}">
                  <a16:creationId xmlns:a16="http://schemas.microsoft.com/office/drawing/2014/main" id="{D091F9F7-66AD-4344-8A25-2045B1F0F185}"/>
                </a:ext>
              </a:extLst>
            </p:cNvPr>
            <p:cNvPicPr>
              <a:picLocks noChangeAspect="1"/>
            </p:cNvPicPr>
            <p:nvPr/>
          </p:nvPicPr>
          <p:blipFill>
            <a:blip r:embed="rId5"/>
            <a:stretch>
              <a:fillRect/>
            </a:stretch>
          </p:blipFill>
          <p:spPr>
            <a:xfrm>
              <a:off x="3345656" y="1921505"/>
              <a:ext cx="5054600" cy="520700"/>
            </a:xfrm>
            <a:prstGeom prst="rect">
              <a:avLst/>
            </a:prstGeom>
          </p:spPr>
        </p:pic>
      </p:grpSp>
      <p:grpSp>
        <p:nvGrpSpPr>
          <p:cNvPr id="6" name="Group 5">
            <a:extLst>
              <a:ext uri="{FF2B5EF4-FFF2-40B4-BE49-F238E27FC236}">
                <a16:creationId xmlns:a16="http://schemas.microsoft.com/office/drawing/2014/main" id="{7668BA68-0F3A-744B-BDA2-3CE2C0AA07A2}"/>
              </a:ext>
            </a:extLst>
          </p:cNvPr>
          <p:cNvGrpSpPr/>
          <p:nvPr/>
        </p:nvGrpSpPr>
        <p:grpSpPr>
          <a:xfrm>
            <a:off x="5009330" y="2722023"/>
            <a:ext cx="2444753" cy="3279776"/>
            <a:chOff x="5009330" y="2722023"/>
            <a:chExt cx="2444753" cy="3279776"/>
          </a:xfrm>
        </p:grpSpPr>
        <p:sp>
          <p:nvSpPr>
            <p:cNvPr id="28" name="Freeform 27">
              <a:extLst>
                <a:ext uri="{FF2B5EF4-FFF2-40B4-BE49-F238E27FC236}">
                  <a16:creationId xmlns:a16="http://schemas.microsoft.com/office/drawing/2014/main" id="{99AE9D29-D093-5D44-93C3-5D23FB9C0B2D}"/>
                </a:ext>
              </a:extLst>
            </p:cNvPr>
            <p:cNvSpPr/>
            <p:nvPr/>
          </p:nvSpPr>
          <p:spPr>
            <a:xfrm>
              <a:off x="5009330" y="2842673"/>
              <a:ext cx="2444753" cy="3159126"/>
            </a:xfrm>
            <a:custGeom>
              <a:avLst/>
              <a:gdLst>
                <a:gd name="connsiteX0" fmla="*/ 78559 w 2643986"/>
                <a:gd name="connsiteY0" fmla="*/ 2342204 h 3106172"/>
                <a:gd name="connsiteX1" fmla="*/ 300015 w 2643986"/>
                <a:gd name="connsiteY1" fmla="*/ 520548 h 3106172"/>
                <a:gd name="connsiteX2" fmla="*/ 1557315 w 2643986"/>
                <a:gd name="connsiteY2" fmla="*/ 84779 h 3106172"/>
                <a:gd name="connsiteX3" fmla="*/ 2643165 w 2643986"/>
                <a:gd name="connsiteY3" fmla="*/ 1942154 h 3106172"/>
                <a:gd name="connsiteX4" fmla="*/ 1385865 w 2643986"/>
                <a:gd name="connsiteY4" fmla="*/ 3099442 h 3106172"/>
                <a:gd name="connsiteX5" fmla="*/ 78559 w 2643986"/>
                <a:gd name="connsiteY5" fmla="*/ 2342204 h 3106172"/>
                <a:gd name="connsiteX0" fmla="*/ 78559 w 2643986"/>
                <a:gd name="connsiteY0" fmla="*/ 2342204 h 3234705"/>
                <a:gd name="connsiteX1" fmla="*/ 300015 w 2643986"/>
                <a:gd name="connsiteY1" fmla="*/ 520548 h 3234705"/>
                <a:gd name="connsiteX2" fmla="*/ 1557315 w 2643986"/>
                <a:gd name="connsiteY2" fmla="*/ 84779 h 3234705"/>
                <a:gd name="connsiteX3" fmla="*/ 2643165 w 2643986"/>
                <a:gd name="connsiteY3" fmla="*/ 1942154 h 3234705"/>
                <a:gd name="connsiteX4" fmla="*/ 1385865 w 2643986"/>
                <a:gd name="connsiteY4" fmla="*/ 3099442 h 3234705"/>
                <a:gd name="connsiteX5" fmla="*/ 78559 w 2643986"/>
                <a:gd name="connsiteY5" fmla="*/ 2342204 h 3234705"/>
                <a:gd name="connsiteX0" fmla="*/ 78559 w 2643986"/>
                <a:gd name="connsiteY0" fmla="*/ 2342204 h 3100283"/>
                <a:gd name="connsiteX1" fmla="*/ 300015 w 2643986"/>
                <a:gd name="connsiteY1" fmla="*/ 520548 h 3100283"/>
                <a:gd name="connsiteX2" fmla="*/ 1557315 w 2643986"/>
                <a:gd name="connsiteY2" fmla="*/ 84779 h 3100283"/>
                <a:gd name="connsiteX3" fmla="*/ 2643165 w 2643986"/>
                <a:gd name="connsiteY3" fmla="*/ 1942154 h 3100283"/>
                <a:gd name="connsiteX4" fmla="*/ 1385865 w 2643986"/>
                <a:gd name="connsiteY4" fmla="*/ 3099442 h 3100283"/>
                <a:gd name="connsiteX5" fmla="*/ 78559 w 2643986"/>
                <a:gd name="connsiteY5" fmla="*/ 2342204 h 3100283"/>
                <a:gd name="connsiteX0" fmla="*/ 78559 w 2330104"/>
                <a:gd name="connsiteY0" fmla="*/ 2321840 h 3097680"/>
                <a:gd name="connsiteX1" fmla="*/ 300015 w 2330104"/>
                <a:gd name="connsiteY1" fmla="*/ 500184 h 3097680"/>
                <a:gd name="connsiteX2" fmla="*/ 1557315 w 2330104"/>
                <a:gd name="connsiteY2" fmla="*/ 64415 h 3097680"/>
                <a:gd name="connsiteX3" fmla="*/ 2328840 w 2330104"/>
                <a:gd name="connsiteY3" fmla="*/ 1628896 h 3097680"/>
                <a:gd name="connsiteX4" fmla="*/ 1385865 w 2330104"/>
                <a:gd name="connsiteY4" fmla="*/ 3079078 h 3097680"/>
                <a:gd name="connsiteX5" fmla="*/ 78559 w 2330104"/>
                <a:gd name="connsiteY5" fmla="*/ 2321840 h 3097680"/>
                <a:gd name="connsiteX0" fmla="*/ 73979 w 2325226"/>
                <a:gd name="connsiteY0" fmla="*/ 1995180 h 2771020"/>
                <a:gd name="connsiteX1" fmla="*/ 295435 w 2325226"/>
                <a:gd name="connsiteY1" fmla="*/ 173524 h 2771020"/>
                <a:gd name="connsiteX2" fmla="*/ 1402716 w 2325226"/>
                <a:gd name="connsiteY2" fmla="*/ 202099 h 2771020"/>
                <a:gd name="connsiteX3" fmla="*/ 2324260 w 2325226"/>
                <a:gd name="connsiteY3" fmla="*/ 1302236 h 2771020"/>
                <a:gd name="connsiteX4" fmla="*/ 1381285 w 2325226"/>
                <a:gd name="connsiteY4" fmla="*/ 2752418 h 2771020"/>
                <a:gd name="connsiteX5" fmla="*/ 73979 w 2325226"/>
                <a:gd name="connsiteY5" fmla="*/ 1995180 h 2771020"/>
                <a:gd name="connsiteX0" fmla="*/ 308480 w 2073952"/>
                <a:gd name="connsiteY0" fmla="*/ 1528998 h 2723648"/>
                <a:gd name="connsiteX1" fmla="*/ 44161 w 2073952"/>
                <a:gd name="connsiteY1" fmla="*/ 143111 h 2723648"/>
                <a:gd name="connsiteX2" fmla="*/ 1151442 w 2073952"/>
                <a:gd name="connsiteY2" fmla="*/ 171686 h 2723648"/>
                <a:gd name="connsiteX3" fmla="*/ 2072986 w 2073952"/>
                <a:gd name="connsiteY3" fmla="*/ 1271823 h 2723648"/>
                <a:gd name="connsiteX4" fmla="*/ 1130011 w 2073952"/>
                <a:gd name="connsiteY4" fmla="*/ 2722005 h 2723648"/>
                <a:gd name="connsiteX5" fmla="*/ 308480 w 2073952"/>
                <a:gd name="connsiteY5" fmla="*/ 1528998 h 2723648"/>
                <a:gd name="connsiteX0" fmla="*/ 308480 w 2073952"/>
                <a:gd name="connsiteY0" fmla="*/ 1528998 h 2723648"/>
                <a:gd name="connsiteX1" fmla="*/ 44161 w 2073952"/>
                <a:gd name="connsiteY1" fmla="*/ 143111 h 2723648"/>
                <a:gd name="connsiteX2" fmla="*/ 1151442 w 2073952"/>
                <a:gd name="connsiteY2" fmla="*/ 171686 h 2723648"/>
                <a:gd name="connsiteX3" fmla="*/ 2072986 w 2073952"/>
                <a:gd name="connsiteY3" fmla="*/ 1271823 h 2723648"/>
                <a:gd name="connsiteX4" fmla="*/ 1130011 w 2073952"/>
                <a:gd name="connsiteY4" fmla="*/ 2722005 h 2723648"/>
                <a:gd name="connsiteX5" fmla="*/ 308480 w 2073952"/>
                <a:gd name="connsiteY5" fmla="*/ 1528998 h 2723648"/>
                <a:gd name="connsiteX0" fmla="*/ 308480 w 2596074"/>
                <a:gd name="connsiteY0" fmla="*/ 1520912 h 2717856"/>
                <a:gd name="connsiteX1" fmla="*/ 44161 w 2596074"/>
                <a:gd name="connsiteY1" fmla="*/ 135025 h 2717856"/>
                <a:gd name="connsiteX2" fmla="*/ 1151442 w 2596074"/>
                <a:gd name="connsiteY2" fmla="*/ 163600 h 2717856"/>
                <a:gd name="connsiteX3" fmla="*/ 2595501 w 2596074"/>
                <a:gd name="connsiteY3" fmla="*/ 1112482 h 2717856"/>
                <a:gd name="connsiteX4" fmla="*/ 1130011 w 2596074"/>
                <a:gd name="connsiteY4" fmla="*/ 2713919 h 2717856"/>
                <a:gd name="connsiteX5" fmla="*/ 308480 w 2596074"/>
                <a:gd name="connsiteY5" fmla="*/ 1520912 h 2717856"/>
                <a:gd name="connsiteX0" fmla="*/ 308480 w 2595501"/>
                <a:gd name="connsiteY0" fmla="*/ 1520912 h 2717856"/>
                <a:gd name="connsiteX1" fmla="*/ 44161 w 2595501"/>
                <a:gd name="connsiteY1" fmla="*/ 135025 h 2717856"/>
                <a:gd name="connsiteX2" fmla="*/ 1151442 w 2595501"/>
                <a:gd name="connsiteY2" fmla="*/ 163600 h 2717856"/>
                <a:gd name="connsiteX3" fmla="*/ 2595501 w 2595501"/>
                <a:gd name="connsiteY3" fmla="*/ 1112482 h 2717856"/>
                <a:gd name="connsiteX4" fmla="*/ 1130011 w 2595501"/>
                <a:gd name="connsiteY4" fmla="*/ 2713919 h 2717856"/>
                <a:gd name="connsiteX5" fmla="*/ 308480 w 2595501"/>
                <a:gd name="connsiteY5" fmla="*/ 1520912 h 2717856"/>
                <a:gd name="connsiteX0" fmla="*/ 308480 w 2595501"/>
                <a:gd name="connsiteY0" fmla="*/ 1520912 h 2717856"/>
                <a:gd name="connsiteX1" fmla="*/ 44161 w 2595501"/>
                <a:gd name="connsiteY1" fmla="*/ 135025 h 2717856"/>
                <a:gd name="connsiteX2" fmla="*/ 1151442 w 2595501"/>
                <a:gd name="connsiteY2" fmla="*/ 163600 h 2717856"/>
                <a:gd name="connsiteX3" fmla="*/ 2595501 w 2595501"/>
                <a:gd name="connsiteY3" fmla="*/ 1112482 h 2717856"/>
                <a:gd name="connsiteX4" fmla="*/ 1130011 w 2595501"/>
                <a:gd name="connsiteY4" fmla="*/ 2713919 h 2717856"/>
                <a:gd name="connsiteX5" fmla="*/ 308480 w 2595501"/>
                <a:gd name="connsiteY5" fmla="*/ 1520912 h 2717856"/>
                <a:gd name="connsiteX0" fmla="*/ 308480 w 1749853"/>
                <a:gd name="connsiteY0" fmla="*/ 1523440 h 2719561"/>
                <a:gd name="connsiteX1" fmla="*/ 44161 w 1749853"/>
                <a:gd name="connsiteY1" fmla="*/ 137553 h 2719561"/>
                <a:gd name="connsiteX2" fmla="*/ 1151442 w 1749853"/>
                <a:gd name="connsiteY2" fmla="*/ 166128 h 2719561"/>
                <a:gd name="connsiteX3" fmla="*/ 1749853 w 1749853"/>
                <a:gd name="connsiteY3" fmla="*/ 1163136 h 2719561"/>
                <a:gd name="connsiteX4" fmla="*/ 1130011 w 1749853"/>
                <a:gd name="connsiteY4" fmla="*/ 2716447 h 2719561"/>
                <a:gd name="connsiteX5" fmla="*/ 308480 w 1749853"/>
                <a:gd name="connsiteY5" fmla="*/ 1523440 h 2719561"/>
                <a:gd name="connsiteX0" fmla="*/ 308480 w 1749853"/>
                <a:gd name="connsiteY0" fmla="*/ 1523440 h 2719561"/>
                <a:gd name="connsiteX1" fmla="*/ 44161 w 1749853"/>
                <a:gd name="connsiteY1" fmla="*/ 137553 h 2719561"/>
                <a:gd name="connsiteX2" fmla="*/ 1151442 w 1749853"/>
                <a:gd name="connsiteY2" fmla="*/ 166128 h 2719561"/>
                <a:gd name="connsiteX3" fmla="*/ 1749853 w 1749853"/>
                <a:gd name="connsiteY3" fmla="*/ 1163136 h 2719561"/>
                <a:gd name="connsiteX4" fmla="*/ 1130011 w 1749853"/>
                <a:gd name="connsiteY4" fmla="*/ 2716447 h 2719561"/>
                <a:gd name="connsiteX5" fmla="*/ 308480 w 1749853"/>
                <a:gd name="connsiteY5" fmla="*/ 1523440 h 2719561"/>
                <a:gd name="connsiteX0" fmla="*/ 308480 w 1749853"/>
                <a:gd name="connsiteY0" fmla="*/ 1523440 h 2719561"/>
                <a:gd name="connsiteX1" fmla="*/ 44161 w 1749853"/>
                <a:gd name="connsiteY1" fmla="*/ 137553 h 2719561"/>
                <a:gd name="connsiteX2" fmla="*/ 1151442 w 1749853"/>
                <a:gd name="connsiteY2" fmla="*/ 166128 h 2719561"/>
                <a:gd name="connsiteX3" fmla="*/ 1749853 w 1749853"/>
                <a:gd name="connsiteY3" fmla="*/ 1163136 h 2719561"/>
                <a:gd name="connsiteX4" fmla="*/ 1130011 w 1749853"/>
                <a:gd name="connsiteY4" fmla="*/ 2716447 h 2719561"/>
                <a:gd name="connsiteX5" fmla="*/ 308480 w 1749853"/>
                <a:gd name="connsiteY5" fmla="*/ 1523440 h 2719561"/>
                <a:gd name="connsiteX0" fmla="*/ 303442 w 1744815"/>
                <a:gd name="connsiteY0" fmla="*/ 1523440 h 2288614"/>
                <a:gd name="connsiteX1" fmla="*/ 39123 w 1744815"/>
                <a:gd name="connsiteY1" fmla="*/ 137553 h 2288614"/>
                <a:gd name="connsiteX2" fmla="*/ 1146404 w 1744815"/>
                <a:gd name="connsiteY2" fmla="*/ 166128 h 2288614"/>
                <a:gd name="connsiteX3" fmla="*/ 1744815 w 1744815"/>
                <a:gd name="connsiteY3" fmla="*/ 1163136 h 2288614"/>
                <a:gd name="connsiteX4" fmla="*/ 829340 w 1744815"/>
                <a:gd name="connsiteY4" fmla="*/ 2283311 h 2288614"/>
                <a:gd name="connsiteX5" fmla="*/ 303442 w 1744815"/>
                <a:gd name="connsiteY5" fmla="*/ 1523440 h 2288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4815" h="2288614">
                  <a:moveTo>
                    <a:pt x="303442" y="1523440"/>
                  </a:moveTo>
                  <a:cubicBezTo>
                    <a:pt x="171739" y="1165814"/>
                    <a:pt x="-101371" y="363772"/>
                    <a:pt x="39123" y="137553"/>
                  </a:cubicBezTo>
                  <a:cubicBezTo>
                    <a:pt x="179617" y="-88666"/>
                    <a:pt x="862122" y="-4803"/>
                    <a:pt x="1146404" y="166128"/>
                  </a:cubicBezTo>
                  <a:cubicBezTo>
                    <a:pt x="1430686" y="337059"/>
                    <a:pt x="1464008" y="399436"/>
                    <a:pt x="1744815" y="1163136"/>
                  </a:cubicBezTo>
                  <a:cubicBezTo>
                    <a:pt x="1255602" y="2029965"/>
                    <a:pt x="1069569" y="2223260"/>
                    <a:pt x="829340" y="2283311"/>
                  </a:cubicBezTo>
                  <a:cubicBezTo>
                    <a:pt x="589111" y="2343362"/>
                    <a:pt x="435145" y="1881066"/>
                    <a:pt x="303442" y="1523440"/>
                  </a:cubicBezTo>
                  <a:close/>
                </a:path>
              </a:pathLst>
            </a:custGeom>
            <a:solidFill>
              <a:schemeClr val="accent5">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A3E648C8-B3DD-BF4C-AF01-FC2A78ADE4B7}"/>
                </a:ext>
              </a:extLst>
            </p:cNvPr>
            <p:cNvPicPr>
              <a:picLocks noChangeAspect="1"/>
            </p:cNvPicPr>
            <p:nvPr/>
          </p:nvPicPr>
          <p:blipFill>
            <a:blip r:embed="rId6"/>
            <a:stretch>
              <a:fillRect/>
            </a:stretch>
          </p:blipFill>
          <p:spPr>
            <a:xfrm>
              <a:off x="6962939" y="2722023"/>
              <a:ext cx="177800" cy="241300"/>
            </a:xfrm>
            <a:prstGeom prst="rect">
              <a:avLst/>
            </a:prstGeom>
          </p:spPr>
        </p:pic>
      </p:grpSp>
      <p:grpSp>
        <p:nvGrpSpPr>
          <p:cNvPr id="31" name="Group 30">
            <a:extLst>
              <a:ext uri="{FF2B5EF4-FFF2-40B4-BE49-F238E27FC236}">
                <a16:creationId xmlns:a16="http://schemas.microsoft.com/office/drawing/2014/main" id="{8B4C917A-2459-C843-9D9A-8ECC5480443A}"/>
              </a:ext>
            </a:extLst>
          </p:cNvPr>
          <p:cNvGrpSpPr/>
          <p:nvPr/>
        </p:nvGrpSpPr>
        <p:grpSpPr>
          <a:xfrm>
            <a:off x="4223792" y="4727929"/>
            <a:ext cx="411900" cy="287877"/>
            <a:chOff x="1672240" y="3809899"/>
            <a:chExt cx="411900" cy="287877"/>
          </a:xfrm>
        </p:grpSpPr>
        <p:sp>
          <p:nvSpPr>
            <p:cNvPr id="44" name="Oval 43">
              <a:extLst>
                <a:ext uri="{FF2B5EF4-FFF2-40B4-BE49-F238E27FC236}">
                  <a16:creationId xmlns:a16="http://schemas.microsoft.com/office/drawing/2014/main" id="{09BCFD87-0B35-DC45-9EFE-2180BB8126FD}"/>
                </a:ext>
              </a:extLst>
            </p:cNvPr>
            <p:cNvSpPr/>
            <p:nvPr/>
          </p:nvSpPr>
          <p:spPr>
            <a:xfrm>
              <a:off x="1911140" y="3931156"/>
              <a:ext cx="173000" cy="166620"/>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a:extLst>
                <a:ext uri="{FF2B5EF4-FFF2-40B4-BE49-F238E27FC236}">
                  <a16:creationId xmlns:a16="http://schemas.microsoft.com/office/drawing/2014/main" id="{4EB42F89-CA3A-784A-8633-76D70C9FDC62}"/>
                </a:ext>
              </a:extLst>
            </p:cNvPr>
            <p:cNvPicPr>
              <a:picLocks noChangeAspect="1"/>
            </p:cNvPicPr>
            <p:nvPr/>
          </p:nvPicPr>
          <p:blipFill>
            <a:blip r:embed="rId7"/>
            <a:stretch>
              <a:fillRect/>
            </a:stretch>
          </p:blipFill>
          <p:spPr>
            <a:xfrm>
              <a:off x="1672240" y="3809899"/>
              <a:ext cx="152400" cy="152400"/>
            </a:xfrm>
            <a:prstGeom prst="rect">
              <a:avLst/>
            </a:prstGeom>
          </p:spPr>
        </p:pic>
      </p:grpSp>
      <p:grpSp>
        <p:nvGrpSpPr>
          <p:cNvPr id="21" name="Group 20">
            <a:extLst>
              <a:ext uri="{FF2B5EF4-FFF2-40B4-BE49-F238E27FC236}">
                <a16:creationId xmlns:a16="http://schemas.microsoft.com/office/drawing/2014/main" id="{B64C788A-D8AA-2E4E-8524-02B5C94C437F}"/>
              </a:ext>
            </a:extLst>
          </p:cNvPr>
          <p:cNvGrpSpPr/>
          <p:nvPr/>
        </p:nvGrpSpPr>
        <p:grpSpPr>
          <a:xfrm>
            <a:off x="5420160" y="3148233"/>
            <a:ext cx="901700" cy="541250"/>
            <a:chOff x="5420160" y="3148233"/>
            <a:chExt cx="901700" cy="541250"/>
          </a:xfrm>
        </p:grpSpPr>
        <p:sp>
          <p:nvSpPr>
            <p:cNvPr id="32" name="Oval 31">
              <a:extLst>
                <a:ext uri="{FF2B5EF4-FFF2-40B4-BE49-F238E27FC236}">
                  <a16:creationId xmlns:a16="http://schemas.microsoft.com/office/drawing/2014/main" id="{A5D05326-8095-5545-B218-209395244559}"/>
                </a:ext>
              </a:extLst>
            </p:cNvPr>
            <p:cNvSpPr/>
            <p:nvPr/>
          </p:nvSpPr>
          <p:spPr>
            <a:xfrm>
              <a:off x="5698010" y="3522863"/>
              <a:ext cx="173000" cy="166620"/>
            </a:xfrm>
            <a:prstGeom prst="ellipse">
              <a:avLst/>
            </a:prstGeom>
            <a:gradFill flip="none" rotWithShape="1">
              <a:gsLst>
                <a:gs pos="0">
                  <a:srgbClr val="C00000"/>
                </a:gs>
                <a:gs pos="100000">
                  <a:srgbClr val="FFC000"/>
                </a:gs>
              </a:gsLst>
              <a:lin ang="10800000" scaled="0"/>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CCBD325F-C4EA-0344-A6A3-AD7DF67EB91A}"/>
                </a:ext>
              </a:extLst>
            </p:cNvPr>
            <p:cNvPicPr>
              <a:picLocks noChangeAspect="1"/>
            </p:cNvPicPr>
            <p:nvPr/>
          </p:nvPicPr>
          <p:blipFill>
            <a:blip r:embed="rId8"/>
            <a:stretch>
              <a:fillRect/>
            </a:stretch>
          </p:blipFill>
          <p:spPr>
            <a:xfrm>
              <a:off x="5420160" y="3148233"/>
              <a:ext cx="901700" cy="254000"/>
            </a:xfrm>
            <a:prstGeom prst="rect">
              <a:avLst/>
            </a:prstGeom>
          </p:spPr>
        </p:pic>
      </p:grpSp>
      <p:grpSp>
        <p:nvGrpSpPr>
          <p:cNvPr id="47" name="Group 46">
            <a:extLst>
              <a:ext uri="{FF2B5EF4-FFF2-40B4-BE49-F238E27FC236}">
                <a16:creationId xmlns:a16="http://schemas.microsoft.com/office/drawing/2014/main" id="{260261F4-122A-2943-95F2-312E4A4C4B37}"/>
              </a:ext>
            </a:extLst>
          </p:cNvPr>
          <p:cNvGrpSpPr/>
          <p:nvPr/>
        </p:nvGrpSpPr>
        <p:grpSpPr>
          <a:xfrm>
            <a:off x="6975728" y="4085588"/>
            <a:ext cx="1694366" cy="751469"/>
            <a:chOff x="6975728" y="4085588"/>
            <a:chExt cx="1694366" cy="751469"/>
          </a:xfrm>
        </p:grpSpPr>
        <p:pic>
          <p:nvPicPr>
            <p:cNvPr id="30" name="Picture 29">
              <a:extLst>
                <a:ext uri="{FF2B5EF4-FFF2-40B4-BE49-F238E27FC236}">
                  <a16:creationId xmlns:a16="http://schemas.microsoft.com/office/drawing/2014/main" id="{860B4B5D-E7F1-C74B-9D28-6BD9458DED2F}"/>
                </a:ext>
              </a:extLst>
            </p:cNvPr>
            <p:cNvPicPr>
              <a:picLocks noChangeAspect="1"/>
            </p:cNvPicPr>
            <p:nvPr/>
          </p:nvPicPr>
          <p:blipFill>
            <a:blip r:embed="rId9"/>
            <a:stretch>
              <a:fillRect/>
            </a:stretch>
          </p:blipFill>
          <p:spPr>
            <a:xfrm>
              <a:off x="6975728" y="4176815"/>
              <a:ext cx="317500" cy="254000"/>
            </a:xfrm>
            <a:prstGeom prst="rect">
              <a:avLst/>
            </a:prstGeom>
          </p:spPr>
        </p:pic>
        <p:sp>
          <p:nvSpPr>
            <p:cNvPr id="34" name="Oval 33">
              <a:extLst>
                <a:ext uri="{FF2B5EF4-FFF2-40B4-BE49-F238E27FC236}">
                  <a16:creationId xmlns:a16="http://schemas.microsoft.com/office/drawing/2014/main" id="{2D4690EA-71E0-584C-A6DD-12E99C3F9EAF}"/>
                </a:ext>
              </a:extLst>
            </p:cNvPr>
            <p:cNvSpPr/>
            <p:nvPr/>
          </p:nvSpPr>
          <p:spPr>
            <a:xfrm>
              <a:off x="7361322" y="4376489"/>
              <a:ext cx="173000" cy="16662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509A2145-8599-B549-B51F-E095BCFAC97C}"/>
                </a:ext>
              </a:extLst>
            </p:cNvPr>
            <p:cNvSpPr/>
            <p:nvPr/>
          </p:nvSpPr>
          <p:spPr>
            <a:xfrm>
              <a:off x="8146455" y="4624720"/>
              <a:ext cx="173000" cy="166620"/>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a:extLst>
                <a:ext uri="{FF2B5EF4-FFF2-40B4-BE49-F238E27FC236}">
                  <a16:creationId xmlns:a16="http://schemas.microsoft.com/office/drawing/2014/main" id="{72840814-A984-5F42-8B53-A49890BAFF46}"/>
                </a:ext>
              </a:extLst>
            </p:cNvPr>
            <p:cNvPicPr>
              <a:picLocks noChangeAspect="1"/>
            </p:cNvPicPr>
            <p:nvPr/>
          </p:nvPicPr>
          <p:blipFill>
            <a:blip r:embed="rId7"/>
            <a:stretch>
              <a:fillRect/>
            </a:stretch>
          </p:blipFill>
          <p:spPr>
            <a:xfrm>
              <a:off x="8517694" y="4085588"/>
              <a:ext cx="152400" cy="152400"/>
            </a:xfrm>
            <a:prstGeom prst="rect">
              <a:avLst/>
            </a:prstGeom>
          </p:spPr>
        </p:pic>
        <p:sp>
          <p:nvSpPr>
            <p:cNvPr id="37" name="Oval 36">
              <a:extLst>
                <a:ext uri="{FF2B5EF4-FFF2-40B4-BE49-F238E27FC236}">
                  <a16:creationId xmlns:a16="http://schemas.microsoft.com/office/drawing/2014/main" id="{DF349C2A-EBF4-414C-8E0C-2D3FD579B4CF}"/>
                </a:ext>
              </a:extLst>
            </p:cNvPr>
            <p:cNvSpPr/>
            <p:nvPr/>
          </p:nvSpPr>
          <p:spPr>
            <a:xfrm>
              <a:off x="8276971" y="4085588"/>
              <a:ext cx="173000" cy="166620"/>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Picture 37">
              <a:extLst>
                <a:ext uri="{FF2B5EF4-FFF2-40B4-BE49-F238E27FC236}">
                  <a16:creationId xmlns:a16="http://schemas.microsoft.com/office/drawing/2014/main" id="{2CD87CE3-BD51-F143-8E0F-B8BB63C8B3EE}"/>
                </a:ext>
              </a:extLst>
            </p:cNvPr>
            <p:cNvPicPr>
              <a:picLocks noChangeAspect="1"/>
            </p:cNvPicPr>
            <p:nvPr/>
          </p:nvPicPr>
          <p:blipFill>
            <a:blip r:embed="rId7"/>
            <a:stretch>
              <a:fillRect/>
            </a:stretch>
          </p:blipFill>
          <p:spPr>
            <a:xfrm>
              <a:off x="8420657" y="4684657"/>
              <a:ext cx="152400" cy="152400"/>
            </a:xfrm>
            <a:prstGeom prst="rect">
              <a:avLst/>
            </a:prstGeom>
          </p:spPr>
        </p:pic>
        <p:cxnSp>
          <p:nvCxnSpPr>
            <p:cNvPr id="41" name="Straight Connector 40">
              <a:extLst>
                <a:ext uri="{FF2B5EF4-FFF2-40B4-BE49-F238E27FC236}">
                  <a16:creationId xmlns:a16="http://schemas.microsoft.com/office/drawing/2014/main" id="{47D6B6A6-4B8D-8A43-92FB-282BB626B625}"/>
                </a:ext>
              </a:extLst>
            </p:cNvPr>
            <p:cNvCxnSpPr>
              <a:cxnSpLocks/>
              <a:endCxn id="37" idx="2"/>
            </p:cNvCxnSpPr>
            <p:nvPr/>
          </p:nvCxnSpPr>
          <p:spPr>
            <a:xfrm flipV="1">
              <a:off x="7522945" y="4168898"/>
              <a:ext cx="754026" cy="26075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2" name="Straight Connector 41">
              <a:extLst>
                <a:ext uri="{FF2B5EF4-FFF2-40B4-BE49-F238E27FC236}">
                  <a16:creationId xmlns:a16="http://schemas.microsoft.com/office/drawing/2014/main" id="{6EDB7B51-9333-484F-B066-B1D190C94EF0}"/>
                </a:ext>
              </a:extLst>
            </p:cNvPr>
            <p:cNvCxnSpPr>
              <a:cxnSpLocks/>
              <a:stCxn id="34" idx="5"/>
              <a:endCxn id="35" idx="2"/>
            </p:cNvCxnSpPr>
            <p:nvPr/>
          </p:nvCxnSpPr>
          <p:spPr>
            <a:xfrm>
              <a:off x="7508987" y="4518708"/>
              <a:ext cx="637468" cy="189322"/>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grpSp>
        <p:nvGrpSpPr>
          <p:cNvPr id="7" name="Group 6">
            <a:extLst>
              <a:ext uri="{FF2B5EF4-FFF2-40B4-BE49-F238E27FC236}">
                <a16:creationId xmlns:a16="http://schemas.microsoft.com/office/drawing/2014/main" id="{04FA027E-F525-BA40-9A46-073878323472}"/>
              </a:ext>
            </a:extLst>
          </p:cNvPr>
          <p:cNvGrpSpPr/>
          <p:nvPr/>
        </p:nvGrpSpPr>
        <p:grpSpPr>
          <a:xfrm>
            <a:off x="4647015" y="4482798"/>
            <a:ext cx="1175301" cy="410515"/>
            <a:chOff x="4647015" y="4482798"/>
            <a:chExt cx="1175301" cy="410515"/>
          </a:xfrm>
        </p:grpSpPr>
        <p:sp>
          <p:nvSpPr>
            <p:cNvPr id="39" name="Oval 38">
              <a:extLst>
                <a:ext uri="{FF2B5EF4-FFF2-40B4-BE49-F238E27FC236}">
                  <a16:creationId xmlns:a16="http://schemas.microsoft.com/office/drawing/2014/main" id="{8771C444-C25E-EF4C-BF35-565989BE4206}"/>
                </a:ext>
              </a:extLst>
            </p:cNvPr>
            <p:cNvSpPr/>
            <p:nvPr/>
          </p:nvSpPr>
          <p:spPr>
            <a:xfrm>
              <a:off x="5237872" y="4644619"/>
              <a:ext cx="173000" cy="16662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a:extLst>
                <a:ext uri="{FF2B5EF4-FFF2-40B4-BE49-F238E27FC236}">
                  <a16:creationId xmlns:a16="http://schemas.microsoft.com/office/drawing/2014/main" id="{9721478B-7DE6-634E-B7F5-4A8B5D8DA050}"/>
                </a:ext>
              </a:extLst>
            </p:cNvPr>
            <p:cNvCxnSpPr>
              <a:cxnSpLocks/>
              <a:endCxn id="39" idx="2"/>
            </p:cNvCxnSpPr>
            <p:nvPr/>
          </p:nvCxnSpPr>
          <p:spPr>
            <a:xfrm flipV="1">
              <a:off x="4647015" y="4727929"/>
              <a:ext cx="590857" cy="165384"/>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43" name="Picture 42">
              <a:extLst>
                <a:ext uri="{FF2B5EF4-FFF2-40B4-BE49-F238E27FC236}">
                  <a16:creationId xmlns:a16="http://schemas.microsoft.com/office/drawing/2014/main" id="{337F63AC-CA9F-E54A-9F9B-192622F8F943}"/>
                </a:ext>
              </a:extLst>
            </p:cNvPr>
            <p:cNvPicPr>
              <a:picLocks noChangeAspect="1"/>
            </p:cNvPicPr>
            <p:nvPr/>
          </p:nvPicPr>
          <p:blipFill>
            <a:blip r:embed="rId9"/>
            <a:stretch>
              <a:fillRect/>
            </a:stretch>
          </p:blipFill>
          <p:spPr>
            <a:xfrm>
              <a:off x="5504816" y="4482798"/>
              <a:ext cx="317500" cy="254000"/>
            </a:xfrm>
            <a:prstGeom prst="rect">
              <a:avLst/>
            </a:prstGeom>
          </p:spPr>
        </p:pic>
      </p:grpSp>
      <p:sp>
        <p:nvSpPr>
          <p:cNvPr id="46" name="TextBox 45">
            <a:extLst>
              <a:ext uri="{FF2B5EF4-FFF2-40B4-BE49-F238E27FC236}">
                <a16:creationId xmlns:a16="http://schemas.microsoft.com/office/drawing/2014/main" id="{A7422C26-1A17-EC4E-8940-8E549E957065}"/>
              </a:ext>
            </a:extLst>
          </p:cNvPr>
          <p:cNvSpPr txBox="1"/>
          <p:nvPr/>
        </p:nvSpPr>
        <p:spPr>
          <a:xfrm>
            <a:off x="9781309" y="349134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70484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B0EFB-6102-8D40-B254-5DDBEB2C93C7}"/>
              </a:ext>
            </a:extLst>
          </p:cNvPr>
          <p:cNvSpPr>
            <a:spLocks noGrp="1"/>
          </p:cNvSpPr>
          <p:nvPr>
            <p:ph type="title"/>
          </p:nvPr>
        </p:nvSpPr>
        <p:spPr/>
        <p:txBody>
          <a:bodyPr/>
          <a:lstStyle/>
          <a:p>
            <a:r>
              <a:rPr lang="en-US" dirty="0"/>
              <a:t>Proximal Operators</a:t>
            </a:r>
          </a:p>
        </p:txBody>
      </p:sp>
      <p:grpSp>
        <p:nvGrpSpPr>
          <p:cNvPr id="28" name="Group 27">
            <a:extLst>
              <a:ext uri="{FF2B5EF4-FFF2-40B4-BE49-F238E27FC236}">
                <a16:creationId xmlns:a16="http://schemas.microsoft.com/office/drawing/2014/main" id="{EB1CF609-3451-0441-BC4B-3AC0D3F1CD74}"/>
              </a:ext>
            </a:extLst>
          </p:cNvPr>
          <p:cNvGrpSpPr/>
          <p:nvPr/>
        </p:nvGrpSpPr>
        <p:grpSpPr>
          <a:xfrm>
            <a:off x="838200" y="1873250"/>
            <a:ext cx="6107832" cy="1127125"/>
            <a:chOff x="838200" y="1873250"/>
            <a:chExt cx="6107832" cy="1127125"/>
          </a:xfrm>
        </p:grpSpPr>
        <p:pic>
          <p:nvPicPr>
            <p:cNvPr id="22" name="Picture 21">
              <a:extLst>
                <a:ext uri="{FF2B5EF4-FFF2-40B4-BE49-F238E27FC236}">
                  <a16:creationId xmlns:a16="http://schemas.microsoft.com/office/drawing/2014/main" id="{63A248C4-7248-7C44-ACB2-A13529625002}"/>
                </a:ext>
              </a:extLst>
            </p:cNvPr>
            <p:cNvPicPr>
              <a:picLocks noChangeAspect="1"/>
            </p:cNvPicPr>
            <p:nvPr/>
          </p:nvPicPr>
          <p:blipFill>
            <a:blip r:embed="rId3"/>
            <a:stretch>
              <a:fillRect/>
            </a:stretch>
          </p:blipFill>
          <p:spPr>
            <a:xfrm>
              <a:off x="4583832" y="2720975"/>
              <a:ext cx="2362200" cy="279400"/>
            </a:xfrm>
            <a:prstGeom prst="rect">
              <a:avLst/>
            </a:prstGeom>
          </p:spPr>
        </p:pic>
        <p:pic>
          <p:nvPicPr>
            <p:cNvPr id="23" name="Picture 22">
              <a:extLst>
                <a:ext uri="{FF2B5EF4-FFF2-40B4-BE49-F238E27FC236}">
                  <a16:creationId xmlns:a16="http://schemas.microsoft.com/office/drawing/2014/main" id="{BF189183-41C1-034F-ABF3-305145A8E15D}"/>
                </a:ext>
              </a:extLst>
            </p:cNvPr>
            <p:cNvPicPr>
              <a:picLocks noChangeAspect="1"/>
            </p:cNvPicPr>
            <p:nvPr/>
          </p:nvPicPr>
          <p:blipFill>
            <a:blip r:embed="rId4"/>
            <a:stretch>
              <a:fillRect/>
            </a:stretch>
          </p:blipFill>
          <p:spPr>
            <a:xfrm>
              <a:off x="838200" y="1873250"/>
              <a:ext cx="4800600" cy="279400"/>
            </a:xfrm>
            <a:prstGeom prst="rect">
              <a:avLst/>
            </a:prstGeom>
          </p:spPr>
        </p:pic>
      </p:grpSp>
      <p:grpSp>
        <p:nvGrpSpPr>
          <p:cNvPr id="29" name="Group 28">
            <a:extLst>
              <a:ext uri="{FF2B5EF4-FFF2-40B4-BE49-F238E27FC236}">
                <a16:creationId xmlns:a16="http://schemas.microsoft.com/office/drawing/2014/main" id="{4035A8BF-81C4-4C46-BF84-0A6CDFDFB823}"/>
              </a:ext>
            </a:extLst>
          </p:cNvPr>
          <p:cNvGrpSpPr/>
          <p:nvPr/>
        </p:nvGrpSpPr>
        <p:grpSpPr>
          <a:xfrm>
            <a:off x="838200" y="3622675"/>
            <a:ext cx="6819032" cy="1908175"/>
            <a:chOff x="838200" y="3622675"/>
            <a:chExt cx="6819032" cy="1908175"/>
          </a:xfrm>
        </p:grpSpPr>
        <p:pic>
          <p:nvPicPr>
            <p:cNvPr id="24" name="Picture 23">
              <a:extLst>
                <a:ext uri="{FF2B5EF4-FFF2-40B4-BE49-F238E27FC236}">
                  <a16:creationId xmlns:a16="http://schemas.microsoft.com/office/drawing/2014/main" id="{D269303F-FD16-E540-A99D-4C7A848D9B18}"/>
                </a:ext>
              </a:extLst>
            </p:cNvPr>
            <p:cNvPicPr>
              <a:picLocks noChangeAspect="1"/>
            </p:cNvPicPr>
            <p:nvPr/>
          </p:nvPicPr>
          <p:blipFill>
            <a:blip r:embed="rId5"/>
            <a:stretch>
              <a:fillRect/>
            </a:stretch>
          </p:blipFill>
          <p:spPr>
            <a:xfrm>
              <a:off x="4152032" y="4194175"/>
              <a:ext cx="3225800" cy="330200"/>
            </a:xfrm>
            <a:prstGeom prst="rect">
              <a:avLst/>
            </a:prstGeom>
          </p:spPr>
        </p:pic>
        <p:pic>
          <p:nvPicPr>
            <p:cNvPr id="25" name="Picture 24">
              <a:extLst>
                <a:ext uri="{FF2B5EF4-FFF2-40B4-BE49-F238E27FC236}">
                  <a16:creationId xmlns:a16="http://schemas.microsoft.com/office/drawing/2014/main" id="{70F9323D-A2E9-E645-BD58-B8A1F21C12F9}"/>
                </a:ext>
              </a:extLst>
            </p:cNvPr>
            <p:cNvPicPr>
              <a:picLocks noChangeAspect="1"/>
            </p:cNvPicPr>
            <p:nvPr/>
          </p:nvPicPr>
          <p:blipFill>
            <a:blip r:embed="rId6"/>
            <a:stretch>
              <a:fillRect/>
            </a:stretch>
          </p:blipFill>
          <p:spPr>
            <a:xfrm>
              <a:off x="3872632" y="5213350"/>
              <a:ext cx="3784600" cy="317500"/>
            </a:xfrm>
            <a:prstGeom prst="rect">
              <a:avLst/>
            </a:prstGeom>
          </p:spPr>
        </p:pic>
        <p:pic>
          <p:nvPicPr>
            <p:cNvPr id="26" name="Picture 25">
              <a:extLst>
                <a:ext uri="{FF2B5EF4-FFF2-40B4-BE49-F238E27FC236}">
                  <a16:creationId xmlns:a16="http://schemas.microsoft.com/office/drawing/2014/main" id="{44582EFD-DB62-1745-BFF8-FCA0E0185056}"/>
                </a:ext>
              </a:extLst>
            </p:cNvPr>
            <p:cNvPicPr>
              <a:picLocks noChangeAspect="1"/>
            </p:cNvPicPr>
            <p:nvPr/>
          </p:nvPicPr>
          <p:blipFill>
            <a:blip r:embed="rId7"/>
            <a:stretch>
              <a:fillRect/>
            </a:stretch>
          </p:blipFill>
          <p:spPr>
            <a:xfrm>
              <a:off x="838200" y="4653136"/>
              <a:ext cx="774700" cy="228600"/>
            </a:xfrm>
            <a:prstGeom prst="rect">
              <a:avLst/>
            </a:prstGeom>
          </p:spPr>
        </p:pic>
        <p:pic>
          <p:nvPicPr>
            <p:cNvPr id="27" name="Picture 26">
              <a:extLst>
                <a:ext uri="{FF2B5EF4-FFF2-40B4-BE49-F238E27FC236}">
                  <a16:creationId xmlns:a16="http://schemas.microsoft.com/office/drawing/2014/main" id="{680661CF-9CF7-FB43-A7E7-1262F7FB55B6}"/>
                </a:ext>
              </a:extLst>
            </p:cNvPr>
            <p:cNvPicPr>
              <a:picLocks noChangeAspect="1"/>
            </p:cNvPicPr>
            <p:nvPr/>
          </p:nvPicPr>
          <p:blipFill>
            <a:blip r:embed="rId8"/>
            <a:stretch>
              <a:fillRect/>
            </a:stretch>
          </p:blipFill>
          <p:spPr>
            <a:xfrm>
              <a:off x="838200" y="3622675"/>
              <a:ext cx="5346700" cy="279400"/>
            </a:xfrm>
            <a:prstGeom prst="rect">
              <a:avLst/>
            </a:prstGeom>
          </p:spPr>
        </p:pic>
      </p:grpSp>
    </p:spTree>
    <p:extLst>
      <p:ext uri="{BB962C8B-B14F-4D97-AF65-F5344CB8AC3E}">
        <p14:creationId xmlns:p14="http://schemas.microsoft.com/office/powerpoint/2010/main" val="3426501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a:extLst>
              <a:ext uri="{FF2B5EF4-FFF2-40B4-BE49-F238E27FC236}">
                <a16:creationId xmlns:a16="http://schemas.microsoft.com/office/drawing/2014/main" id="{54BD4EB4-DF04-F946-9055-96F3F6EEA31C}"/>
              </a:ext>
            </a:extLst>
          </p:cNvPr>
          <p:cNvGrpSpPr/>
          <p:nvPr/>
        </p:nvGrpSpPr>
        <p:grpSpPr>
          <a:xfrm>
            <a:off x="480569" y="2987352"/>
            <a:ext cx="4505451" cy="833179"/>
            <a:chOff x="480569" y="2987352"/>
            <a:chExt cx="4505451" cy="833179"/>
          </a:xfrm>
        </p:grpSpPr>
        <p:pic>
          <p:nvPicPr>
            <p:cNvPr id="12" name="Picture 11">
              <a:extLst>
                <a:ext uri="{FF2B5EF4-FFF2-40B4-BE49-F238E27FC236}">
                  <a16:creationId xmlns:a16="http://schemas.microsoft.com/office/drawing/2014/main" id="{9A6BC082-BEAC-0C44-B650-A6C34B62C2C8}"/>
                </a:ext>
              </a:extLst>
            </p:cNvPr>
            <p:cNvPicPr>
              <a:picLocks noChangeAspect="1"/>
            </p:cNvPicPr>
            <p:nvPr/>
          </p:nvPicPr>
          <p:blipFill>
            <a:blip r:embed="rId3"/>
            <a:stretch>
              <a:fillRect/>
            </a:stretch>
          </p:blipFill>
          <p:spPr>
            <a:xfrm>
              <a:off x="2329699" y="3604631"/>
              <a:ext cx="139700" cy="215900"/>
            </a:xfrm>
            <a:prstGeom prst="rect">
              <a:avLst/>
            </a:prstGeom>
          </p:spPr>
        </p:pic>
        <p:pic>
          <p:nvPicPr>
            <p:cNvPr id="20" name="Picture 19">
              <a:extLst>
                <a:ext uri="{FF2B5EF4-FFF2-40B4-BE49-F238E27FC236}">
                  <a16:creationId xmlns:a16="http://schemas.microsoft.com/office/drawing/2014/main" id="{36D122DC-3840-EB4E-B6A7-76D9452917B9}"/>
                </a:ext>
              </a:extLst>
            </p:cNvPr>
            <p:cNvPicPr>
              <a:picLocks noChangeAspect="1"/>
            </p:cNvPicPr>
            <p:nvPr/>
          </p:nvPicPr>
          <p:blipFill>
            <a:blip r:embed="rId4"/>
            <a:stretch>
              <a:fillRect/>
            </a:stretch>
          </p:blipFill>
          <p:spPr>
            <a:xfrm>
              <a:off x="3534034" y="3403345"/>
              <a:ext cx="317500" cy="266700"/>
            </a:xfrm>
            <a:prstGeom prst="rect">
              <a:avLst/>
            </a:prstGeom>
          </p:spPr>
        </p:pic>
        <p:cxnSp>
          <p:nvCxnSpPr>
            <p:cNvPr id="9" name="Straight Arrow Connector 8">
              <a:extLst>
                <a:ext uri="{FF2B5EF4-FFF2-40B4-BE49-F238E27FC236}">
                  <a16:creationId xmlns:a16="http://schemas.microsoft.com/office/drawing/2014/main" id="{55706372-ED75-B24B-A800-32ABE80DDD8B}"/>
                </a:ext>
              </a:extLst>
            </p:cNvPr>
            <p:cNvCxnSpPr>
              <a:cxnSpLocks/>
            </p:cNvCxnSpPr>
            <p:nvPr/>
          </p:nvCxnSpPr>
          <p:spPr>
            <a:xfrm>
              <a:off x="480569" y="3214091"/>
              <a:ext cx="1918980" cy="0"/>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A5DBC0C-CCED-8A48-A965-7F116B0CF310}"/>
                </a:ext>
              </a:extLst>
            </p:cNvPr>
            <p:cNvCxnSpPr>
              <a:cxnSpLocks/>
            </p:cNvCxnSpPr>
            <p:nvPr/>
          </p:nvCxnSpPr>
          <p:spPr>
            <a:xfrm>
              <a:off x="2399549" y="2987352"/>
              <a:ext cx="0" cy="45347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9D398B4-440A-9544-9244-9D43B0C886E3}"/>
                </a:ext>
              </a:extLst>
            </p:cNvPr>
            <p:cNvCxnSpPr>
              <a:cxnSpLocks/>
            </p:cNvCxnSpPr>
            <p:nvPr/>
          </p:nvCxnSpPr>
          <p:spPr>
            <a:xfrm>
              <a:off x="2399549" y="3214091"/>
              <a:ext cx="2586471" cy="0"/>
            </a:xfrm>
            <a:prstGeom prst="straightConnector1">
              <a:avLst/>
            </a:prstGeom>
            <a:ln w="76200">
              <a:solidFill>
                <a:schemeClr val="tx1"/>
              </a:solidFill>
              <a:headEnd type="oval"/>
              <a:tailEnd type="triangle"/>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p:txBody>
          <a:bodyPr/>
          <a:lstStyle/>
          <a:p>
            <a:r>
              <a:rPr lang="en-US" dirty="0"/>
              <a:t>Proximal Operators</a:t>
            </a:r>
          </a:p>
        </p:txBody>
      </p:sp>
      <p:grpSp>
        <p:nvGrpSpPr>
          <p:cNvPr id="46" name="Group 45">
            <a:extLst>
              <a:ext uri="{FF2B5EF4-FFF2-40B4-BE49-F238E27FC236}">
                <a16:creationId xmlns:a16="http://schemas.microsoft.com/office/drawing/2014/main" id="{46CC86B5-DF0E-C64C-ABA2-11DB52DCEBC8}"/>
              </a:ext>
            </a:extLst>
          </p:cNvPr>
          <p:cNvGrpSpPr/>
          <p:nvPr/>
        </p:nvGrpSpPr>
        <p:grpSpPr>
          <a:xfrm>
            <a:off x="2881572" y="1545869"/>
            <a:ext cx="889000" cy="1762051"/>
            <a:chOff x="2881572" y="1545869"/>
            <a:chExt cx="889000" cy="1762051"/>
          </a:xfrm>
        </p:grpSpPr>
        <p:cxnSp>
          <p:nvCxnSpPr>
            <p:cNvPr id="13" name="Straight Arrow Connector 12">
              <a:extLst>
                <a:ext uri="{FF2B5EF4-FFF2-40B4-BE49-F238E27FC236}">
                  <a16:creationId xmlns:a16="http://schemas.microsoft.com/office/drawing/2014/main" id="{76098E2B-81E2-8948-B6E3-2BC81971D422}"/>
                </a:ext>
              </a:extLst>
            </p:cNvPr>
            <p:cNvCxnSpPr>
              <a:cxnSpLocks/>
            </p:cNvCxnSpPr>
            <p:nvPr/>
          </p:nvCxnSpPr>
          <p:spPr>
            <a:xfrm>
              <a:off x="3235584" y="1982953"/>
              <a:ext cx="0" cy="113730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ADA28CCB-39EC-0B44-B1B1-F26EDE730246}"/>
                </a:ext>
              </a:extLst>
            </p:cNvPr>
            <p:cNvPicPr>
              <a:picLocks noChangeAspect="1"/>
            </p:cNvPicPr>
            <p:nvPr/>
          </p:nvPicPr>
          <p:blipFill>
            <a:blip r:embed="rId5"/>
            <a:stretch>
              <a:fillRect/>
            </a:stretch>
          </p:blipFill>
          <p:spPr>
            <a:xfrm>
              <a:off x="2881572" y="1545869"/>
              <a:ext cx="889000" cy="279400"/>
            </a:xfrm>
            <a:prstGeom prst="rect">
              <a:avLst/>
            </a:prstGeom>
          </p:spPr>
        </p:pic>
        <p:sp>
          <p:nvSpPr>
            <p:cNvPr id="15" name="Oval 14">
              <a:extLst>
                <a:ext uri="{FF2B5EF4-FFF2-40B4-BE49-F238E27FC236}">
                  <a16:creationId xmlns:a16="http://schemas.microsoft.com/office/drawing/2014/main" id="{00E0B941-A8F2-7446-BB8F-E70F763DC66E}"/>
                </a:ext>
              </a:extLst>
            </p:cNvPr>
            <p:cNvSpPr/>
            <p:nvPr/>
          </p:nvSpPr>
          <p:spPr>
            <a:xfrm>
              <a:off x="3145097" y="3120262"/>
              <a:ext cx="180975" cy="187658"/>
            </a:xfrm>
            <a:prstGeom prst="ellips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2" name="Group 51">
            <a:extLst>
              <a:ext uri="{FF2B5EF4-FFF2-40B4-BE49-F238E27FC236}">
                <a16:creationId xmlns:a16="http://schemas.microsoft.com/office/drawing/2014/main" id="{D16CB7AD-9C1E-2E41-937A-9255BF88F7E5}"/>
              </a:ext>
            </a:extLst>
          </p:cNvPr>
          <p:cNvGrpSpPr/>
          <p:nvPr/>
        </p:nvGrpSpPr>
        <p:grpSpPr>
          <a:xfrm>
            <a:off x="3481069" y="2245607"/>
            <a:ext cx="2413000" cy="1062313"/>
            <a:chOff x="3481069" y="2245607"/>
            <a:chExt cx="2413000" cy="1062313"/>
          </a:xfrm>
        </p:grpSpPr>
        <p:sp>
          <p:nvSpPr>
            <p:cNvPr id="16" name="Oval 15">
              <a:extLst>
                <a:ext uri="{FF2B5EF4-FFF2-40B4-BE49-F238E27FC236}">
                  <a16:creationId xmlns:a16="http://schemas.microsoft.com/office/drawing/2014/main" id="{8DC25EFF-97E7-6E42-9CBD-1DA969D2EE97}"/>
                </a:ext>
              </a:extLst>
            </p:cNvPr>
            <p:cNvSpPr/>
            <p:nvPr/>
          </p:nvSpPr>
          <p:spPr>
            <a:xfrm>
              <a:off x="4137554" y="3120262"/>
              <a:ext cx="180975" cy="187658"/>
            </a:xfrm>
            <a:prstGeom prst="ellipse">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2493C7EB-42FA-8E4E-AF0F-C9FB6C7995B4}"/>
                </a:ext>
              </a:extLst>
            </p:cNvPr>
            <p:cNvCxnSpPr>
              <a:cxnSpLocks/>
            </p:cNvCxnSpPr>
            <p:nvPr/>
          </p:nvCxnSpPr>
          <p:spPr>
            <a:xfrm>
              <a:off x="4228041" y="2636146"/>
              <a:ext cx="0" cy="430770"/>
            </a:xfrm>
            <a:prstGeom prst="straightConnector1">
              <a:avLst/>
            </a:prstGeom>
            <a:ln w="38100">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380D8E14-8B4D-9A47-ADA9-F5CABD523493}"/>
                </a:ext>
              </a:extLst>
            </p:cNvPr>
            <p:cNvPicPr>
              <a:picLocks noChangeAspect="1"/>
            </p:cNvPicPr>
            <p:nvPr/>
          </p:nvPicPr>
          <p:blipFill>
            <a:blip r:embed="rId6"/>
            <a:stretch>
              <a:fillRect/>
            </a:stretch>
          </p:blipFill>
          <p:spPr>
            <a:xfrm>
              <a:off x="3481069" y="2245607"/>
              <a:ext cx="2413000" cy="292100"/>
            </a:xfrm>
            <a:prstGeom prst="rect">
              <a:avLst/>
            </a:prstGeom>
          </p:spPr>
        </p:pic>
      </p:grpSp>
      <p:grpSp>
        <p:nvGrpSpPr>
          <p:cNvPr id="47" name="Group 46">
            <a:extLst>
              <a:ext uri="{FF2B5EF4-FFF2-40B4-BE49-F238E27FC236}">
                <a16:creationId xmlns:a16="http://schemas.microsoft.com/office/drawing/2014/main" id="{1AA91F07-58DD-7E4A-AF95-11A41FD434F9}"/>
              </a:ext>
            </a:extLst>
          </p:cNvPr>
          <p:cNvGrpSpPr/>
          <p:nvPr/>
        </p:nvGrpSpPr>
        <p:grpSpPr>
          <a:xfrm>
            <a:off x="2029084" y="3120262"/>
            <a:ext cx="2413000" cy="1324967"/>
            <a:chOff x="2029084" y="3120262"/>
            <a:chExt cx="2413000" cy="1324967"/>
          </a:xfrm>
        </p:grpSpPr>
        <p:sp>
          <p:nvSpPr>
            <p:cNvPr id="17" name="Oval 16">
              <a:extLst>
                <a:ext uri="{FF2B5EF4-FFF2-40B4-BE49-F238E27FC236}">
                  <a16:creationId xmlns:a16="http://schemas.microsoft.com/office/drawing/2014/main" id="{7705738F-10EC-A547-B1F5-C0CDC7D5AA87}"/>
                </a:ext>
              </a:extLst>
            </p:cNvPr>
            <p:cNvSpPr/>
            <p:nvPr/>
          </p:nvSpPr>
          <p:spPr>
            <a:xfrm>
              <a:off x="2732889" y="3120262"/>
              <a:ext cx="180975" cy="187658"/>
            </a:xfrm>
            <a:prstGeom prst="ellipse">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CF666607-DFC4-5049-BD97-24969A093343}"/>
                </a:ext>
              </a:extLst>
            </p:cNvPr>
            <p:cNvCxnSpPr>
              <a:cxnSpLocks/>
            </p:cNvCxnSpPr>
            <p:nvPr/>
          </p:nvCxnSpPr>
          <p:spPr>
            <a:xfrm flipV="1">
              <a:off x="2823376" y="3325546"/>
              <a:ext cx="0" cy="774070"/>
            </a:xfrm>
            <a:prstGeom prst="straightConnector1">
              <a:avLst/>
            </a:prstGeom>
            <a:ln w="38100">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B9A42F73-32DC-9448-A2B7-AA44365E862E}"/>
                </a:ext>
              </a:extLst>
            </p:cNvPr>
            <p:cNvPicPr>
              <a:picLocks noChangeAspect="1"/>
            </p:cNvPicPr>
            <p:nvPr/>
          </p:nvPicPr>
          <p:blipFill>
            <a:blip r:embed="rId7"/>
            <a:stretch>
              <a:fillRect/>
            </a:stretch>
          </p:blipFill>
          <p:spPr>
            <a:xfrm>
              <a:off x="2029084" y="4153129"/>
              <a:ext cx="2413000" cy="292100"/>
            </a:xfrm>
            <a:prstGeom prst="rect">
              <a:avLst/>
            </a:prstGeom>
          </p:spPr>
        </p:pic>
      </p:grpSp>
      <p:pic>
        <p:nvPicPr>
          <p:cNvPr id="23" name="Picture 22">
            <a:extLst>
              <a:ext uri="{FF2B5EF4-FFF2-40B4-BE49-F238E27FC236}">
                <a16:creationId xmlns:a16="http://schemas.microsoft.com/office/drawing/2014/main" id="{1911A173-FA02-134B-B83B-0437E5939B0C}"/>
              </a:ext>
            </a:extLst>
          </p:cNvPr>
          <p:cNvPicPr>
            <a:picLocks noChangeAspect="1"/>
          </p:cNvPicPr>
          <p:nvPr/>
        </p:nvPicPr>
        <p:blipFill>
          <a:blip r:embed="rId8"/>
          <a:stretch>
            <a:fillRect/>
          </a:stretch>
        </p:blipFill>
        <p:spPr>
          <a:xfrm>
            <a:off x="507214" y="4971184"/>
            <a:ext cx="4813300" cy="317500"/>
          </a:xfrm>
          <a:prstGeom prst="rect">
            <a:avLst/>
          </a:prstGeom>
        </p:spPr>
      </p:pic>
      <p:grpSp>
        <p:nvGrpSpPr>
          <p:cNvPr id="48" name="Group 47">
            <a:extLst>
              <a:ext uri="{FF2B5EF4-FFF2-40B4-BE49-F238E27FC236}">
                <a16:creationId xmlns:a16="http://schemas.microsoft.com/office/drawing/2014/main" id="{B10E72ED-505B-104A-B895-21CBAFE3E66A}"/>
              </a:ext>
            </a:extLst>
          </p:cNvPr>
          <p:cNvGrpSpPr/>
          <p:nvPr/>
        </p:nvGrpSpPr>
        <p:grpSpPr>
          <a:xfrm>
            <a:off x="6406423" y="1442415"/>
            <a:ext cx="4505451" cy="2274662"/>
            <a:chOff x="6406423" y="1442415"/>
            <a:chExt cx="4505451" cy="2274662"/>
          </a:xfrm>
        </p:grpSpPr>
        <p:grpSp>
          <p:nvGrpSpPr>
            <p:cNvPr id="45" name="Group 44">
              <a:extLst>
                <a:ext uri="{FF2B5EF4-FFF2-40B4-BE49-F238E27FC236}">
                  <a16:creationId xmlns:a16="http://schemas.microsoft.com/office/drawing/2014/main" id="{579E35D9-C9B4-6246-B2FA-F1F32050ACB3}"/>
                </a:ext>
              </a:extLst>
            </p:cNvPr>
            <p:cNvGrpSpPr/>
            <p:nvPr/>
          </p:nvGrpSpPr>
          <p:grpSpPr>
            <a:xfrm>
              <a:off x="6406423" y="2883898"/>
              <a:ext cx="4505451" cy="833179"/>
              <a:chOff x="6406423" y="2883898"/>
              <a:chExt cx="4505451" cy="833179"/>
            </a:xfrm>
          </p:grpSpPr>
          <p:cxnSp>
            <p:nvCxnSpPr>
              <p:cNvPr id="27" name="Straight Arrow Connector 26">
                <a:extLst>
                  <a:ext uri="{FF2B5EF4-FFF2-40B4-BE49-F238E27FC236}">
                    <a16:creationId xmlns:a16="http://schemas.microsoft.com/office/drawing/2014/main" id="{27056AD6-0A7D-7047-AE81-5F8D672B5638}"/>
                  </a:ext>
                </a:extLst>
              </p:cNvPr>
              <p:cNvCxnSpPr>
                <a:cxnSpLocks/>
              </p:cNvCxnSpPr>
              <p:nvPr/>
            </p:nvCxnSpPr>
            <p:spPr>
              <a:xfrm>
                <a:off x="6406423" y="3110637"/>
                <a:ext cx="1918980" cy="0"/>
              </a:xfrm>
              <a:prstGeom prst="straightConnector1">
                <a:avLst/>
              </a:prstGeom>
              <a:ln w="381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418AF56-DC07-A748-B384-C52014AAB411}"/>
                  </a:ext>
                </a:extLst>
              </p:cNvPr>
              <p:cNvCxnSpPr>
                <a:cxnSpLocks/>
              </p:cNvCxnSpPr>
              <p:nvPr/>
            </p:nvCxnSpPr>
            <p:spPr>
              <a:xfrm>
                <a:off x="8325403" y="2883898"/>
                <a:ext cx="0" cy="45347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EE69A37-BB3A-BD4E-8AC6-1661271BC906}"/>
                  </a:ext>
                </a:extLst>
              </p:cNvPr>
              <p:cNvCxnSpPr>
                <a:cxnSpLocks/>
              </p:cNvCxnSpPr>
              <p:nvPr/>
            </p:nvCxnSpPr>
            <p:spPr>
              <a:xfrm>
                <a:off x="8325403" y="3110637"/>
                <a:ext cx="2586471" cy="0"/>
              </a:xfrm>
              <a:prstGeom prst="straightConnector1">
                <a:avLst/>
              </a:prstGeom>
              <a:ln w="76200">
                <a:solidFill>
                  <a:schemeClr val="tx1"/>
                </a:solidFill>
                <a:headEnd type="oval"/>
                <a:tailEnd type="triangle"/>
              </a:ln>
            </p:spPr>
            <p:style>
              <a:lnRef idx="1">
                <a:schemeClr val="accent1"/>
              </a:lnRef>
              <a:fillRef idx="0">
                <a:schemeClr val="accent1"/>
              </a:fillRef>
              <a:effectRef idx="0">
                <a:schemeClr val="accent1"/>
              </a:effectRef>
              <a:fontRef idx="minor">
                <a:schemeClr val="tx1"/>
              </a:fontRef>
            </p:style>
          </p:cxnSp>
          <p:pic>
            <p:nvPicPr>
              <p:cNvPr id="30" name="Picture 29">
                <a:extLst>
                  <a:ext uri="{FF2B5EF4-FFF2-40B4-BE49-F238E27FC236}">
                    <a16:creationId xmlns:a16="http://schemas.microsoft.com/office/drawing/2014/main" id="{700FD0BE-FE35-8B4B-B653-FE3AB684B0CA}"/>
                  </a:ext>
                </a:extLst>
              </p:cNvPr>
              <p:cNvPicPr>
                <a:picLocks noChangeAspect="1"/>
              </p:cNvPicPr>
              <p:nvPr/>
            </p:nvPicPr>
            <p:blipFill>
              <a:blip r:embed="rId3"/>
              <a:stretch>
                <a:fillRect/>
              </a:stretch>
            </p:blipFill>
            <p:spPr>
              <a:xfrm>
                <a:off x="8255553" y="3501177"/>
                <a:ext cx="139700" cy="215900"/>
              </a:xfrm>
              <a:prstGeom prst="rect">
                <a:avLst/>
              </a:prstGeom>
            </p:spPr>
          </p:pic>
          <p:pic>
            <p:nvPicPr>
              <p:cNvPr id="37" name="Picture 36">
                <a:extLst>
                  <a:ext uri="{FF2B5EF4-FFF2-40B4-BE49-F238E27FC236}">
                    <a16:creationId xmlns:a16="http://schemas.microsoft.com/office/drawing/2014/main" id="{7DC32C4A-1170-7345-8090-D39C4E3313AD}"/>
                  </a:ext>
                </a:extLst>
              </p:cNvPr>
              <p:cNvPicPr>
                <a:picLocks noChangeAspect="1"/>
              </p:cNvPicPr>
              <p:nvPr/>
            </p:nvPicPr>
            <p:blipFill>
              <a:blip r:embed="rId4"/>
              <a:stretch>
                <a:fillRect/>
              </a:stretch>
            </p:blipFill>
            <p:spPr>
              <a:xfrm>
                <a:off x="9459888" y="3299891"/>
                <a:ext cx="317500" cy="266700"/>
              </a:xfrm>
              <a:prstGeom prst="rect">
                <a:avLst/>
              </a:prstGeom>
            </p:spPr>
          </p:pic>
        </p:grpSp>
        <p:cxnSp>
          <p:nvCxnSpPr>
            <p:cNvPr id="31" name="Straight Arrow Connector 30">
              <a:extLst>
                <a:ext uri="{FF2B5EF4-FFF2-40B4-BE49-F238E27FC236}">
                  <a16:creationId xmlns:a16="http://schemas.microsoft.com/office/drawing/2014/main" id="{598FCB17-3839-B649-BCF8-A9EB8B88EC9C}"/>
                </a:ext>
              </a:extLst>
            </p:cNvPr>
            <p:cNvCxnSpPr>
              <a:cxnSpLocks/>
            </p:cNvCxnSpPr>
            <p:nvPr/>
          </p:nvCxnSpPr>
          <p:spPr>
            <a:xfrm>
              <a:off x="8325403" y="1878827"/>
              <a:ext cx="0" cy="113730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F50BB1F9-234E-0A4C-8148-5E24EB3C5F82}"/>
                </a:ext>
              </a:extLst>
            </p:cNvPr>
            <p:cNvSpPr/>
            <p:nvPr/>
          </p:nvSpPr>
          <p:spPr>
            <a:xfrm>
              <a:off x="8234914" y="3016807"/>
              <a:ext cx="180975" cy="187658"/>
            </a:xfrm>
            <a:prstGeom prst="ellips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Picture 37">
              <a:extLst>
                <a:ext uri="{FF2B5EF4-FFF2-40B4-BE49-F238E27FC236}">
                  <a16:creationId xmlns:a16="http://schemas.microsoft.com/office/drawing/2014/main" id="{2DA90FBC-DCAB-A541-99ED-1583953365B4}"/>
                </a:ext>
              </a:extLst>
            </p:cNvPr>
            <p:cNvPicPr>
              <a:picLocks noChangeAspect="1"/>
            </p:cNvPicPr>
            <p:nvPr/>
          </p:nvPicPr>
          <p:blipFill>
            <a:blip r:embed="rId9"/>
            <a:stretch>
              <a:fillRect/>
            </a:stretch>
          </p:blipFill>
          <p:spPr>
            <a:xfrm>
              <a:off x="7971389" y="1442415"/>
              <a:ext cx="889000" cy="279400"/>
            </a:xfrm>
            <a:prstGeom prst="rect">
              <a:avLst/>
            </a:prstGeom>
          </p:spPr>
        </p:pic>
      </p:grpSp>
      <p:grpSp>
        <p:nvGrpSpPr>
          <p:cNvPr id="51" name="Group 50">
            <a:extLst>
              <a:ext uri="{FF2B5EF4-FFF2-40B4-BE49-F238E27FC236}">
                <a16:creationId xmlns:a16="http://schemas.microsoft.com/office/drawing/2014/main" id="{160E7D6F-A7DC-8640-841F-399E16E6DD7F}"/>
              </a:ext>
            </a:extLst>
          </p:cNvPr>
          <p:cNvGrpSpPr/>
          <p:nvPr/>
        </p:nvGrpSpPr>
        <p:grpSpPr>
          <a:xfrm>
            <a:off x="6447389" y="2097078"/>
            <a:ext cx="4536499" cy="2244697"/>
            <a:chOff x="6447389" y="2097078"/>
            <a:chExt cx="4536499" cy="2244697"/>
          </a:xfrm>
        </p:grpSpPr>
        <p:grpSp>
          <p:nvGrpSpPr>
            <p:cNvPr id="49" name="Group 48">
              <a:extLst>
                <a:ext uri="{FF2B5EF4-FFF2-40B4-BE49-F238E27FC236}">
                  <a16:creationId xmlns:a16="http://schemas.microsoft.com/office/drawing/2014/main" id="{2A7FD66B-752E-4A42-B3B2-1855D67F3F32}"/>
                </a:ext>
              </a:extLst>
            </p:cNvPr>
            <p:cNvGrpSpPr/>
            <p:nvPr/>
          </p:nvGrpSpPr>
          <p:grpSpPr>
            <a:xfrm>
              <a:off x="6447389" y="3016136"/>
              <a:ext cx="2413000" cy="1325639"/>
              <a:chOff x="6447389" y="3016136"/>
              <a:chExt cx="2413000" cy="1325639"/>
            </a:xfrm>
          </p:grpSpPr>
          <p:sp>
            <p:nvSpPr>
              <p:cNvPr id="34" name="Oval 33">
                <a:extLst>
                  <a:ext uri="{FF2B5EF4-FFF2-40B4-BE49-F238E27FC236}">
                    <a16:creationId xmlns:a16="http://schemas.microsoft.com/office/drawing/2014/main" id="{B499BCCC-804E-AD44-8AFC-4404F41BE5C8}"/>
                  </a:ext>
                </a:extLst>
              </p:cNvPr>
              <p:cNvSpPr/>
              <p:nvPr/>
            </p:nvSpPr>
            <p:spPr>
              <a:xfrm>
                <a:off x="7034308" y="3016136"/>
                <a:ext cx="180975" cy="187658"/>
              </a:xfrm>
              <a:prstGeom prst="ellipse">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a:extLst>
                  <a:ext uri="{FF2B5EF4-FFF2-40B4-BE49-F238E27FC236}">
                    <a16:creationId xmlns:a16="http://schemas.microsoft.com/office/drawing/2014/main" id="{3AB3DAB9-DB37-4C41-935D-F77A4E902425}"/>
                  </a:ext>
                </a:extLst>
              </p:cNvPr>
              <p:cNvCxnSpPr>
                <a:cxnSpLocks/>
              </p:cNvCxnSpPr>
              <p:nvPr/>
            </p:nvCxnSpPr>
            <p:spPr>
              <a:xfrm flipV="1">
                <a:off x="7124795" y="3203794"/>
                <a:ext cx="0" cy="774070"/>
              </a:xfrm>
              <a:prstGeom prst="straightConnector1">
                <a:avLst/>
              </a:prstGeom>
              <a:ln w="38100">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9" name="Picture 38">
                <a:extLst>
                  <a:ext uri="{FF2B5EF4-FFF2-40B4-BE49-F238E27FC236}">
                    <a16:creationId xmlns:a16="http://schemas.microsoft.com/office/drawing/2014/main" id="{845897D5-DC9C-5746-BD3E-5711B540519D}"/>
                  </a:ext>
                </a:extLst>
              </p:cNvPr>
              <p:cNvPicPr>
                <a:picLocks noChangeAspect="1"/>
              </p:cNvPicPr>
              <p:nvPr/>
            </p:nvPicPr>
            <p:blipFill>
              <a:blip r:embed="rId7"/>
              <a:stretch>
                <a:fillRect/>
              </a:stretch>
            </p:blipFill>
            <p:spPr>
              <a:xfrm>
                <a:off x="6447389" y="4049675"/>
                <a:ext cx="2413000" cy="292100"/>
              </a:xfrm>
              <a:prstGeom prst="rect">
                <a:avLst/>
              </a:prstGeom>
            </p:spPr>
          </p:pic>
        </p:grpSp>
        <p:grpSp>
          <p:nvGrpSpPr>
            <p:cNvPr id="50" name="Group 49">
              <a:extLst>
                <a:ext uri="{FF2B5EF4-FFF2-40B4-BE49-F238E27FC236}">
                  <a16:creationId xmlns:a16="http://schemas.microsoft.com/office/drawing/2014/main" id="{AD1F346D-9F30-5E42-AE99-CE96E89E5666}"/>
                </a:ext>
              </a:extLst>
            </p:cNvPr>
            <p:cNvGrpSpPr/>
            <p:nvPr/>
          </p:nvGrpSpPr>
          <p:grpSpPr>
            <a:xfrm>
              <a:off x="8570888" y="2097078"/>
              <a:ext cx="2413000" cy="1084348"/>
              <a:chOff x="8570888" y="2097078"/>
              <a:chExt cx="2413000" cy="1084348"/>
            </a:xfrm>
          </p:grpSpPr>
          <p:sp>
            <p:nvSpPr>
              <p:cNvPr id="33" name="Oval 32">
                <a:extLst>
                  <a:ext uri="{FF2B5EF4-FFF2-40B4-BE49-F238E27FC236}">
                    <a16:creationId xmlns:a16="http://schemas.microsoft.com/office/drawing/2014/main" id="{403D2CBE-2E27-514B-B517-68C18411F1F5}"/>
                  </a:ext>
                </a:extLst>
              </p:cNvPr>
              <p:cNvSpPr/>
              <p:nvPr/>
            </p:nvSpPr>
            <p:spPr>
              <a:xfrm>
                <a:off x="9268399" y="2993768"/>
                <a:ext cx="180975" cy="187658"/>
              </a:xfrm>
              <a:prstGeom prst="ellipse">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939F1FA3-7F97-1B4F-9179-4B987CBEA888}"/>
                  </a:ext>
                </a:extLst>
              </p:cNvPr>
              <p:cNvCxnSpPr>
                <a:cxnSpLocks/>
              </p:cNvCxnSpPr>
              <p:nvPr/>
            </p:nvCxnSpPr>
            <p:spPr>
              <a:xfrm>
                <a:off x="9358886" y="2562998"/>
                <a:ext cx="0" cy="430770"/>
              </a:xfrm>
              <a:prstGeom prst="straightConnector1">
                <a:avLst/>
              </a:prstGeom>
              <a:ln w="38100">
                <a:solidFill>
                  <a:srgbClr val="FFC000"/>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40" name="Picture 39">
                <a:extLst>
                  <a:ext uri="{FF2B5EF4-FFF2-40B4-BE49-F238E27FC236}">
                    <a16:creationId xmlns:a16="http://schemas.microsoft.com/office/drawing/2014/main" id="{9CDE4154-9380-C44C-B8EB-385084574FF3}"/>
                  </a:ext>
                </a:extLst>
              </p:cNvPr>
              <p:cNvPicPr>
                <a:picLocks noChangeAspect="1"/>
              </p:cNvPicPr>
              <p:nvPr/>
            </p:nvPicPr>
            <p:blipFill>
              <a:blip r:embed="rId6"/>
              <a:stretch>
                <a:fillRect/>
              </a:stretch>
            </p:blipFill>
            <p:spPr>
              <a:xfrm>
                <a:off x="8570888" y="2097078"/>
                <a:ext cx="2413000" cy="292100"/>
              </a:xfrm>
              <a:prstGeom prst="rect">
                <a:avLst/>
              </a:prstGeom>
            </p:spPr>
          </p:pic>
        </p:grpSp>
      </p:grpSp>
      <p:pic>
        <p:nvPicPr>
          <p:cNvPr id="41" name="Picture 40">
            <a:extLst>
              <a:ext uri="{FF2B5EF4-FFF2-40B4-BE49-F238E27FC236}">
                <a16:creationId xmlns:a16="http://schemas.microsoft.com/office/drawing/2014/main" id="{5A68FA21-C369-794C-A393-1201F2C9CB45}"/>
              </a:ext>
            </a:extLst>
          </p:cNvPr>
          <p:cNvPicPr>
            <a:picLocks noChangeAspect="1"/>
          </p:cNvPicPr>
          <p:nvPr/>
        </p:nvPicPr>
        <p:blipFill>
          <a:blip r:embed="rId10"/>
          <a:stretch>
            <a:fillRect/>
          </a:stretch>
        </p:blipFill>
        <p:spPr>
          <a:xfrm>
            <a:off x="6393341" y="4975011"/>
            <a:ext cx="4813300" cy="317500"/>
          </a:xfrm>
          <a:prstGeom prst="rect">
            <a:avLst/>
          </a:prstGeom>
        </p:spPr>
      </p:pic>
    </p:spTree>
    <p:extLst>
      <p:ext uri="{BB962C8B-B14F-4D97-AF65-F5344CB8AC3E}">
        <p14:creationId xmlns:p14="http://schemas.microsoft.com/office/powerpoint/2010/main" val="386157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E142D243-6AFF-4A4C-BD43-7E9B53E04A2C}"/>
              </a:ext>
            </a:extLst>
          </p:cNvPr>
          <p:cNvSpPr/>
          <p:nvPr/>
        </p:nvSpPr>
        <p:spPr>
          <a:xfrm>
            <a:off x="4114406" y="1699765"/>
            <a:ext cx="3038601" cy="3458469"/>
          </a:xfrm>
          <a:custGeom>
            <a:avLst/>
            <a:gdLst>
              <a:gd name="connsiteX0" fmla="*/ 1070889 w 2763641"/>
              <a:gd name="connsiteY0" fmla="*/ 92438 h 3092301"/>
              <a:gd name="connsiteX1" fmla="*/ 2353152 w 2763641"/>
              <a:gd name="connsiteY1" fmla="*/ 481321 h 3092301"/>
              <a:gd name="connsiteX2" fmla="*/ 2626420 w 2763641"/>
              <a:gd name="connsiteY2" fmla="*/ 922755 h 3092301"/>
              <a:gd name="connsiteX3" fmla="*/ 2752545 w 2763641"/>
              <a:gd name="connsiteY3" fmla="*/ 1858176 h 3092301"/>
              <a:gd name="connsiteX4" fmla="*/ 2353152 w 2763641"/>
              <a:gd name="connsiteY4" fmla="*/ 2888190 h 3092301"/>
              <a:gd name="connsiteX5" fmla="*/ 944765 w 2763641"/>
              <a:gd name="connsiteY5" fmla="*/ 2993293 h 3092301"/>
              <a:gd name="connsiteX6" fmla="*/ 145979 w 2763641"/>
              <a:gd name="connsiteY6" fmla="*/ 1763583 h 3092301"/>
              <a:gd name="connsiteX7" fmla="*/ 30365 w 2763641"/>
              <a:gd name="connsiteY7" fmla="*/ 723059 h 3092301"/>
              <a:gd name="connsiteX8" fmla="*/ 503331 w 2763641"/>
              <a:gd name="connsiteY8" fmla="*/ 50397 h 3092301"/>
              <a:gd name="connsiteX9" fmla="*/ 1070889 w 2763641"/>
              <a:gd name="connsiteY9" fmla="*/ 92438 h 3092301"/>
              <a:gd name="connsiteX0" fmla="*/ 1722531 w 2763641"/>
              <a:gd name="connsiteY0" fmla="*/ 87449 h 3097823"/>
              <a:gd name="connsiteX1" fmla="*/ 2353152 w 2763641"/>
              <a:gd name="connsiteY1" fmla="*/ 486843 h 3097823"/>
              <a:gd name="connsiteX2" fmla="*/ 2626420 w 2763641"/>
              <a:gd name="connsiteY2" fmla="*/ 928277 h 3097823"/>
              <a:gd name="connsiteX3" fmla="*/ 2752545 w 2763641"/>
              <a:gd name="connsiteY3" fmla="*/ 1863698 h 3097823"/>
              <a:gd name="connsiteX4" fmla="*/ 2353152 w 2763641"/>
              <a:gd name="connsiteY4" fmla="*/ 2893712 h 3097823"/>
              <a:gd name="connsiteX5" fmla="*/ 944765 w 2763641"/>
              <a:gd name="connsiteY5" fmla="*/ 2998815 h 3097823"/>
              <a:gd name="connsiteX6" fmla="*/ 145979 w 2763641"/>
              <a:gd name="connsiteY6" fmla="*/ 1769105 h 3097823"/>
              <a:gd name="connsiteX7" fmla="*/ 30365 w 2763641"/>
              <a:gd name="connsiteY7" fmla="*/ 728581 h 3097823"/>
              <a:gd name="connsiteX8" fmla="*/ 503331 w 2763641"/>
              <a:gd name="connsiteY8" fmla="*/ 55919 h 3097823"/>
              <a:gd name="connsiteX9" fmla="*/ 1722531 w 2763641"/>
              <a:gd name="connsiteY9" fmla="*/ 87449 h 3097823"/>
              <a:gd name="connsiteX0" fmla="*/ 1718298 w 2759408"/>
              <a:gd name="connsiteY0" fmla="*/ 87449 h 3583011"/>
              <a:gd name="connsiteX1" fmla="*/ 2348919 w 2759408"/>
              <a:gd name="connsiteY1" fmla="*/ 486843 h 3583011"/>
              <a:gd name="connsiteX2" fmla="*/ 2622187 w 2759408"/>
              <a:gd name="connsiteY2" fmla="*/ 928277 h 3583011"/>
              <a:gd name="connsiteX3" fmla="*/ 2748312 w 2759408"/>
              <a:gd name="connsiteY3" fmla="*/ 1863698 h 3583011"/>
              <a:gd name="connsiteX4" fmla="*/ 2348919 w 2759408"/>
              <a:gd name="connsiteY4" fmla="*/ 2893712 h 3583011"/>
              <a:gd name="connsiteX5" fmla="*/ 814408 w 2759408"/>
              <a:gd name="connsiteY5" fmla="*/ 3545353 h 3583011"/>
              <a:gd name="connsiteX6" fmla="*/ 141746 w 2759408"/>
              <a:gd name="connsiteY6" fmla="*/ 1769105 h 3583011"/>
              <a:gd name="connsiteX7" fmla="*/ 26132 w 2759408"/>
              <a:gd name="connsiteY7" fmla="*/ 728581 h 3583011"/>
              <a:gd name="connsiteX8" fmla="*/ 499098 w 2759408"/>
              <a:gd name="connsiteY8" fmla="*/ 55919 h 3583011"/>
              <a:gd name="connsiteX9" fmla="*/ 1718298 w 2759408"/>
              <a:gd name="connsiteY9" fmla="*/ 87449 h 3583011"/>
              <a:gd name="connsiteX0" fmla="*/ 1718298 w 2759408"/>
              <a:gd name="connsiteY0" fmla="*/ 87449 h 3603572"/>
              <a:gd name="connsiteX1" fmla="*/ 2348919 w 2759408"/>
              <a:gd name="connsiteY1" fmla="*/ 486843 h 3603572"/>
              <a:gd name="connsiteX2" fmla="*/ 2622187 w 2759408"/>
              <a:gd name="connsiteY2" fmla="*/ 928277 h 3603572"/>
              <a:gd name="connsiteX3" fmla="*/ 2748312 w 2759408"/>
              <a:gd name="connsiteY3" fmla="*/ 1863698 h 3603572"/>
              <a:gd name="connsiteX4" fmla="*/ 2348919 w 2759408"/>
              <a:gd name="connsiteY4" fmla="*/ 2893712 h 3603572"/>
              <a:gd name="connsiteX5" fmla="*/ 814408 w 2759408"/>
              <a:gd name="connsiteY5" fmla="*/ 3545353 h 3603572"/>
              <a:gd name="connsiteX6" fmla="*/ 141746 w 2759408"/>
              <a:gd name="connsiteY6" fmla="*/ 1769105 h 3603572"/>
              <a:gd name="connsiteX7" fmla="*/ 26132 w 2759408"/>
              <a:gd name="connsiteY7" fmla="*/ 728581 h 3603572"/>
              <a:gd name="connsiteX8" fmla="*/ 499098 w 2759408"/>
              <a:gd name="connsiteY8" fmla="*/ 55919 h 3603572"/>
              <a:gd name="connsiteX9" fmla="*/ 1718298 w 2759408"/>
              <a:gd name="connsiteY9" fmla="*/ 87449 h 3603572"/>
              <a:gd name="connsiteX0" fmla="*/ 1718298 w 2776096"/>
              <a:gd name="connsiteY0" fmla="*/ 87449 h 3583011"/>
              <a:gd name="connsiteX1" fmla="*/ 2348919 w 2776096"/>
              <a:gd name="connsiteY1" fmla="*/ 486843 h 3583011"/>
              <a:gd name="connsiteX2" fmla="*/ 2622187 w 2776096"/>
              <a:gd name="connsiteY2" fmla="*/ 928277 h 3583011"/>
              <a:gd name="connsiteX3" fmla="*/ 2748312 w 2776096"/>
              <a:gd name="connsiteY3" fmla="*/ 1863698 h 3583011"/>
              <a:gd name="connsiteX4" fmla="*/ 2086160 w 2776096"/>
              <a:gd name="connsiteY4" fmla="*/ 2893712 h 3583011"/>
              <a:gd name="connsiteX5" fmla="*/ 814408 w 2776096"/>
              <a:gd name="connsiteY5" fmla="*/ 3545353 h 3583011"/>
              <a:gd name="connsiteX6" fmla="*/ 141746 w 2776096"/>
              <a:gd name="connsiteY6" fmla="*/ 1769105 h 3583011"/>
              <a:gd name="connsiteX7" fmla="*/ 26132 w 2776096"/>
              <a:gd name="connsiteY7" fmla="*/ 728581 h 3583011"/>
              <a:gd name="connsiteX8" fmla="*/ 499098 w 2776096"/>
              <a:gd name="connsiteY8" fmla="*/ 55919 h 3583011"/>
              <a:gd name="connsiteX9" fmla="*/ 1718298 w 2776096"/>
              <a:gd name="connsiteY9" fmla="*/ 87449 h 3583011"/>
              <a:gd name="connsiteX0" fmla="*/ 1718298 w 2667269"/>
              <a:gd name="connsiteY0" fmla="*/ 87449 h 3583720"/>
              <a:gd name="connsiteX1" fmla="*/ 2348919 w 2667269"/>
              <a:gd name="connsiteY1" fmla="*/ 486843 h 3583720"/>
              <a:gd name="connsiteX2" fmla="*/ 2622187 w 2667269"/>
              <a:gd name="connsiteY2" fmla="*/ 928277 h 3583720"/>
              <a:gd name="connsiteX3" fmla="*/ 2611677 w 2667269"/>
              <a:gd name="connsiteY3" fmla="*/ 1779615 h 3583720"/>
              <a:gd name="connsiteX4" fmla="*/ 2086160 w 2667269"/>
              <a:gd name="connsiteY4" fmla="*/ 2893712 h 3583720"/>
              <a:gd name="connsiteX5" fmla="*/ 814408 w 2667269"/>
              <a:gd name="connsiteY5" fmla="*/ 3545353 h 3583720"/>
              <a:gd name="connsiteX6" fmla="*/ 141746 w 2667269"/>
              <a:gd name="connsiteY6" fmla="*/ 1769105 h 3583720"/>
              <a:gd name="connsiteX7" fmla="*/ 26132 w 2667269"/>
              <a:gd name="connsiteY7" fmla="*/ 728581 h 3583720"/>
              <a:gd name="connsiteX8" fmla="*/ 499098 w 2667269"/>
              <a:gd name="connsiteY8" fmla="*/ 55919 h 3583720"/>
              <a:gd name="connsiteX9" fmla="*/ 1718298 w 2667269"/>
              <a:gd name="connsiteY9" fmla="*/ 87449 h 3583720"/>
              <a:gd name="connsiteX0" fmla="*/ 1742821 w 2691792"/>
              <a:gd name="connsiteY0" fmla="*/ 87449 h 3590424"/>
              <a:gd name="connsiteX1" fmla="*/ 2373442 w 2691792"/>
              <a:gd name="connsiteY1" fmla="*/ 486843 h 3590424"/>
              <a:gd name="connsiteX2" fmla="*/ 2646710 w 2691792"/>
              <a:gd name="connsiteY2" fmla="*/ 928277 h 3590424"/>
              <a:gd name="connsiteX3" fmla="*/ 2636200 w 2691792"/>
              <a:gd name="connsiteY3" fmla="*/ 1779615 h 3590424"/>
              <a:gd name="connsiteX4" fmla="*/ 2110683 w 2691792"/>
              <a:gd name="connsiteY4" fmla="*/ 2893712 h 3590424"/>
              <a:gd name="connsiteX5" fmla="*/ 838931 w 2691792"/>
              <a:gd name="connsiteY5" fmla="*/ 3545353 h 3590424"/>
              <a:gd name="connsiteX6" fmla="*/ 92697 w 2691792"/>
              <a:gd name="connsiteY6" fmla="*/ 1642981 h 3590424"/>
              <a:gd name="connsiteX7" fmla="*/ 50655 w 2691792"/>
              <a:gd name="connsiteY7" fmla="*/ 728581 h 3590424"/>
              <a:gd name="connsiteX8" fmla="*/ 523621 w 2691792"/>
              <a:gd name="connsiteY8" fmla="*/ 55919 h 3590424"/>
              <a:gd name="connsiteX9" fmla="*/ 1742821 w 2691792"/>
              <a:gd name="connsiteY9" fmla="*/ 87449 h 3590424"/>
              <a:gd name="connsiteX0" fmla="*/ 1732063 w 2681034"/>
              <a:gd name="connsiteY0" fmla="*/ 87449 h 3590424"/>
              <a:gd name="connsiteX1" fmla="*/ 2362684 w 2681034"/>
              <a:gd name="connsiteY1" fmla="*/ 486843 h 3590424"/>
              <a:gd name="connsiteX2" fmla="*/ 2635952 w 2681034"/>
              <a:gd name="connsiteY2" fmla="*/ 928277 h 3590424"/>
              <a:gd name="connsiteX3" fmla="*/ 2625442 w 2681034"/>
              <a:gd name="connsiteY3" fmla="*/ 1779615 h 3590424"/>
              <a:gd name="connsiteX4" fmla="*/ 2099925 w 2681034"/>
              <a:gd name="connsiteY4" fmla="*/ 2893712 h 3590424"/>
              <a:gd name="connsiteX5" fmla="*/ 828173 w 2681034"/>
              <a:gd name="connsiteY5" fmla="*/ 3545353 h 3590424"/>
              <a:gd name="connsiteX6" fmla="*/ 81939 w 2681034"/>
              <a:gd name="connsiteY6" fmla="*/ 1642981 h 3590424"/>
              <a:gd name="connsiteX7" fmla="*/ 39897 w 2681034"/>
              <a:gd name="connsiteY7" fmla="*/ 728581 h 3590424"/>
              <a:gd name="connsiteX8" fmla="*/ 512863 w 2681034"/>
              <a:gd name="connsiteY8" fmla="*/ 55919 h 3590424"/>
              <a:gd name="connsiteX9" fmla="*/ 1732063 w 2681034"/>
              <a:gd name="connsiteY9" fmla="*/ 87449 h 3590424"/>
              <a:gd name="connsiteX0" fmla="*/ 1677136 w 2626107"/>
              <a:gd name="connsiteY0" fmla="*/ 105191 h 3608166"/>
              <a:gd name="connsiteX1" fmla="*/ 2307757 w 2626107"/>
              <a:gd name="connsiteY1" fmla="*/ 504585 h 3608166"/>
              <a:gd name="connsiteX2" fmla="*/ 2581025 w 2626107"/>
              <a:gd name="connsiteY2" fmla="*/ 946019 h 3608166"/>
              <a:gd name="connsiteX3" fmla="*/ 2570515 w 2626107"/>
              <a:gd name="connsiteY3" fmla="*/ 1797357 h 3608166"/>
              <a:gd name="connsiteX4" fmla="*/ 2044998 w 2626107"/>
              <a:gd name="connsiteY4" fmla="*/ 2911454 h 3608166"/>
              <a:gd name="connsiteX5" fmla="*/ 773246 w 2626107"/>
              <a:gd name="connsiteY5" fmla="*/ 3563095 h 3608166"/>
              <a:gd name="connsiteX6" fmla="*/ 27012 w 2626107"/>
              <a:gd name="connsiteY6" fmla="*/ 1660723 h 3608166"/>
              <a:gd name="connsiteX7" fmla="*/ 184667 w 2626107"/>
              <a:gd name="connsiteY7" fmla="*/ 147233 h 3608166"/>
              <a:gd name="connsiteX8" fmla="*/ 457936 w 2626107"/>
              <a:gd name="connsiteY8" fmla="*/ 73661 h 3608166"/>
              <a:gd name="connsiteX9" fmla="*/ 1677136 w 2626107"/>
              <a:gd name="connsiteY9" fmla="*/ 105191 h 3608166"/>
              <a:gd name="connsiteX0" fmla="*/ 1677136 w 2626107"/>
              <a:gd name="connsiteY0" fmla="*/ 252482 h 3755457"/>
              <a:gd name="connsiteX1" fmla="*/ 2307757 w 2626107"/>
              <a:gd name="connsiteY1" fmla="*/ 651876 h 3755457"/>
              <a:gd name="connsiteX2" fmla="*/ 2581025 w 2626107"/>
              <a:gd name="connsiteY2" fmla="*/ 1093310 h 3755457"/>
              <a:gd name="connsiteX3" fmla="*/ 2570515 w 2626107"/>
              <a:gd name="connsiteY3" fmla="*/ 1944648 h 3755457"/>
              <a:gd name="connsiteX4" fmla="*/ 2044998 w 2626107"/>
              <a:gd name="connsiteY4" fmla="*/ 3058745 h 3755457"/>
              <a:gd name="connsiteX5" fmla="*/ 773246 w 2626107"/>
              <a:gd name="connsiteY5" fmla="*/ 3710386 h 3755457"/>
              <a:gd name="connsiteX6" fmla="*/ 27012 w 2626107"/>
              <a:gd name="connsiteY6" fmla="*/ 1808014 h 3755457"/>
              <a:gd name="connsiteX7" fmla="*/ 184667 w 2626107"/>
              <a:gd name="connsiteY7" fmla="*/ 294524 h 3755457"/>
              <a:gd name="connsiteX8" fmla="*/ 552529 w 2626107"/>
              <a:gd name="connsiteY8" fmla="*/ 235 h 3755457"/>
              <a:gd name="connsiteX9" fmla="*/ 1677136 w 2626107"/>
              <a:gd name="connsiteY9" fmla="*/ 252482 h 3755457"/>
              <a:gd name="connsiteX0" fmla="*/ 1726019 w 2674990"/>
              <a:gd name="connsiteY0" fmla="*/ 266603 h 3769578"/>
              <a:gd name="connsiteX1" fmla="*/ 2356640 w 2674990"/>
              <a:gd name="connsiteY1" fmla="*/ 665997 h 3769578"/>
              <a:gd name="connsiteX2" fmla="*/ 2629908 w 2674990"/>
              <a:gd name="connsiteY2" fmla="*/ 1107431 h 3769578"/>
              <a:gd name="connsiteX3" fmla="*/ 2619398 w 2674990"/>
              <a:gd name="connsiteY3" fmla="*/ 1958769 h 3769578"/>
              <a:gd name="connsiteX4" fmla="*/ 2093881 w 2674990"/>
              <a:gd name="connsiteY4" fmla="*/ 3072866 h 3769578"/>
              <a:gd name="connsiteX5" fmla="*/ 822129 w 2674990"/>
              <a:gd name="connsiteY5" fmla="*/ 3724507 h 3769578"/>
              <a:gd name="connsiteX6" fmla="*/ 75895 w 2674990"/>
              <a:gd name="connsiteY6" fmla="*/ 1822135 h 3769578"/>
              <a:gd name="connsiteX7" fmla="*/ 65385 w 2674990"/>
              <a:gd name="connsiteY7" fmla="*/ 697527 h 3769578"/>
              <a:gd name="connsiteX8" fmla="*/ 601412 w 2674990"/>
              <a:gd name="connsiteY8" fmla="*/ 14356 h 3769578"/>
              <a:gd name="connsiteX9" fmla="*/ 1726019 w 2674990"/>
              <a:gd name="connsiteY9" fmla="*/ 266603 h 3769578"/>
              <a:gd name="connsiteX0" fmla="*/ 1726019 w 3085695"/>
              <a:gd name="connsiteY0" fmla="*/ 266603 h 3769578"/>
              <a:gd name="connsiteX1" fmla="*/ 2356640 w 3085695"/>
              <a:gd name="connsiteY1" fmla="*/ 665997 h 3769578"/>
              <a:gd name="connsiteX2" fmla="*/ 3081853 w 3085695"/>
              <a:gd name="connsiteY2" fmla="*/ 1170493 h 3769578"/>
              <a:gd name="connsiteX3" fmla="*/ 2619398 w 3085695"/>
              <a:gd name="connsiteY3" fmla="*/ 1958769 h 3769578"/>
              <a:gd name="connsiteX4" fmla="*/ 2093881 w 3085695"/>
              <a:gd name="connsiteY4" fmla="*/ 3072866 h 3769578"/>
              <a:gd name="connsiteX5" fmla="*/ 822129 w 3085695"/>
              <a:gd name="connsiteY5" fmla="*/ 3724507 h 3769578"/>
              <a:gd name="connsiteX6" fmla="*/ 75895 w 3085695"/>
              <a:gd name="connsiteY6" fmla="*/ 1822135 h 3769578"/>
              <a:gd name="connsiteX7" fmla="*/ 65385 w 3085695"/>
              <a:gd name="connsiteY7" fmla="*/ 697527 h 3769578"/>
              <a:gd name="connsiteX8" fmla="*/ 601412 w 3085695"/>
              <a:gd name="connsiteY8" fmla="*/ 14356 h 3769578"/>
              <a:gd name="connsiteX9" fmla="*/ 1726019 w 3085695"/>
              <a:gd name="connsiteY9" fmla="*/ 266603 h 3769578"/>
              <a:gd name="connsiteX0" fmla="*/ 1726019 w 3091772"/>
              <a:gd name="connsiteY0" fmla="*/ 264911 h 3767886"/>
              <a:gd name="connsiteX1" fmla="*/ 2167453 w 3091772"/>
              <a:gd name="connsiteY1" fmla="*/ 433078 h 3767886"/>
              <a:gd name="connsiteX2" fmla="*/ 3081853 w 3091772"/>
              <a:gd name="connsiteY2" fmla="*/ 1168801 h 3767886"/>
              <a:gd name="connsiteX3" fmla="*/ 2619398 w 3091772"/>
              <a:gd name="connsiteY3" fmla="*/ 1957077 h 3767886"/>
              <a:gd name="connsiteX4" fmla="*/ 2093881 w 3091772"/>
              <a:gd name="connsiteY4" fmla="*/ 3071174 h 3767886"/>
              <a:gd name="connsiteX5" fmla="*/ 822129 w 3091772"/>
              <a:gd name="connsiteY5" fmla="*/ 3722815 h 3767886"/>
              <a:gd name="connsiteX6" fmla="*/ 75895 w 3091772"/>
              <a:gd name="connsiteY6" fmla="*/ 1820443 h 3767886"/>
              <a:gd name="connsiteX7" fmla="*/ 65385 w 3091772"/>
              <a:gd name="connsiteY7" fmla="*/ 695835 h 3767886"/>
              <a:gd name="connsiteX8" fmla="*/ 601412 w 3091772"/>
              <a:gd name="connsiteY8" fmla="*/ 12664 h 3767886"/>
              <a:gd name="connsiteX9" fmla="*/ 1726019 w 3091772"/>
              <a:gd name="connsiteY9" fmla="*/ 264911 h 3767886"/>
              <a:gd name="connsiteX0" fmla="*/ 1473771 w 3091772"/>
              <a:gd name="connsiteY0" fmla="*/ 147373 h 3786982"/>
              <a:gd name="connsiteX1" fmla="*/ 2167453 w 3091772"/>
              <a:gd name="connsiteY1" fmla="*/ 452174 h 3786982"/>
              <a:gd name="connsiteX2" fmla="*/ 3081853 w 3091772"/>
              <a:gd name="connsiteY2" fmla="*/ 1187897 h 3786982"/>
              <a:gd name="connsiteX3" fmla="*/ 2619398 w 3091772"/>
              <a:gd name="connsiteY3" fmla="*/ 1976173 h 3786982"/>
              <a:gd name="connsiteX4" fmla="*/ 2093881 w 3091772"/>
              <a:gd name="connsiteY4" fmla="*/ 3090270 h 3786982"/>
              <a:gd name="connsiteX5" fmla="*/ 822129 w 3091772"/>
              <a:gd name="connsiteY5" fmla="*/ 3741911 h 3786982"/>
              <a:gd name="connsiteX6" fmla="*/ 75895 w 3091772"/>
              <a:gd name="connsiteY6" fmla="*/ 1839539 h 3786982"/>
              <a:gd name="connsiteX7" fmla="*/ 65385 w 3091772"/>
              <a:gd name="connsiteY7" fmla="*/ 714931 h 3786982"/>
              <a:gd name="connsiteX8" fmla="*/ 601412 w 3091772"/>
              <a:gd name="connsiteY8" fmla="*/ 31760 h 3786982"/>
              <a:gd name="connsiteX9" fmla="*/ 1473771 w 3091772"/>
              <a:gd name="connsiteY9" fmla="*/ 147373 h 3786982"/>
              <a:gd name="connsiteX0" fmla="*/ 1414751 w 3032752"/>
              <a:gd name="connsiteY0" fmla="*/ 147373 h 3759308"/>
              <a:gd name="connsiteX1" fmla="*/ 2108433 w 3032752"/>
              <a:gd name="connsiteY1" fmla="*/ 452174 h 3759308"/>
              <a:gd name="connsiteX2" fmla="*/ 3022833 w 3032752"/>
              <a:gd name="connsiteY2" fmla="*/ 1187897 h 3759308"/>
              <a:gd name="connsiteX3" fmla="*/ 2560378 w 3032752"/>
              <a:gd name="connsiteY3" fmla="*/ 1976173 h 3759308"/>
              <a:gd name="connsiteX4" fmla="*/ 2034861 w 3032752"/>
              <a:gd name="connsiteY4" fmla="*/ 3090270 h 3759308"/>
              <a:gd name="connsiteX5" fmla="*/ 763109 w 3032752"/>
              <a:gd name="connsiteY5" fmla="*/ 3741911 h 3759308"/>
              <a:gd name="connsiteX6" fmla="*/ 447799 w 3032752"/>
              <a:gd name="connsiteY6" fmla="*/ 2407097 h 3759308"/>
              <a:gd name="connsiteX7" fmla="*/ 6365 w 3032752"/>
              <a:gd name="connsiteY7" fmla="*/ 714931 h 3759308"/>
              <a:gd name="connsiteX8" fmla="*/ 542392 w 3032752"/>
              <a:gd name="connsiteY8" fmla="*/ 31760 h 3759308"/>
              <a:gd name="connsiteX9" fmla="*/ 1414751 w 3032752"/>
              <a:gd name="connsiteY9" fmla="*/ 147373 h 3759308"/>
              <a:gd name="connsiteX0" fmla="*/ 1415431 w 3033432"/>
              <a:gd name="connsiteY0" fmla="*/ 147373 h 3448968"/>
              <a:gd name="connsiteX1" fmla="*/ 2109113 w 3033432"/>
              <a:gd name="connsiteY1" fmla="*/ 452174 h 3448968"/>
              <a:gd name="connsiteX2" fmla="*/ 3023513 w 3033432"/>
              <a:gd name="connsiteY2" fmla="*/ 1187897 h 3448968"/>
              <a:gd name="connsiteX3" fmla="*/ 2561058 w 3033432"/>
              <a:gd name="connsiteY3" fmla="*/ 1976173 h 3448968"/>
              <a:gd name="connsiteX4" fmla="*/ 2035541 w 3033432"/>
              <a:gd name="connsiteY4" fmla="*/ 3090270 h 3448968"/>
              <a:gd name="connsiteX5" fmla="*/ 1016037 w 3033432"/>
              <a:gd name="connsiteY5" fmla="*/ 3416091 h 3448968"/>
              <a:gd name="connsiteX6" fmla="*/ 448479 w 3033432"/>
              <a:gd name="connsiteY6" fmla="*/ 2407097 h 3448968"/>
              <a:gd name="connsiteX7" fmla="*/ 7045 w 3033432"/>
              <a:gd name="connsiteY7" fmla="*/ 714931 h 3448968"/>
              <a:gd name="connsiteX8" fmla="*/ 543072 w 3033432"/>
              <a:gd name="connsiteY8" fmla="*/ 31760 h 3448968"/>
              <a:gd name="connsiteX9" fmla="*/ 1415431 w 3033432"/>
              <a:gd name="connsiteY9" fmla="*/ 147373 h 3448968"/>
              <a:gd name="connsiteX0" fmla="*/ 1415431 w 3033510"/>
              <a:gd name="connsiteY0" fmla="*/ 147373 h 3416998"/>
              <a:gd name="connsiteX1" fmla="*/ 2109113 w 3033510"/>
              <a:gd name="connsiteY1" fmla="*/ 452174 h 3416998"/>
              <a:gd name="connsiteX2" fmla="*/ 3023513 w 3033510"/>
              <a:gd name="connsiteY2" fmla="*/ 1187897 h 3416998"/>
              <a:gd name="connsiteX3" fmla="*/ 2561058 w 3033510"/>
              <a:gd name="connsiteY3" fmla="*/ 1976173 h 3416998"/>
              <a:gd name="connsiteX4" fmla="*/ 2014521 w 3033510"/>
              <a:gd name="connsiteY4" fmla="*/ 2575263 h 3416998"/>
              <a:gd name="connsiteX5" fmla="*/ 1016037 w 3033510"/>
              <a:gd name="connsiteY5" fmla="*/ 3416091 h 3416998"/>
              <a:gd name="connsiteX6" fmla="*/ 448479 w 3033510"/>
              <a:gd name="connsiteY6" fmla="*/ 2407097 h 3416998"/>
              <a:gd name="connsiteX7" fmla="*/ 7045 w 3033510"/>
              <a:gd name="connsiteY7" fmla="*/ 714931 h 3416998"/>
              <a:gd name="connsiteX8" fmla="*/ 543072 w 3033510"/>
              <a:gd name="connsiteY8" fmla="*/ 31760 h 3416998"/>
              <a:gd name="connsiteX9" fmla="*/ 1415431 w 3033510"/>
              <a:gd name="connsiteY9" fmla="*/ 147373 h 3416998"/>
              <a:gd name="connsiteX0" fmla="*/ 1415431 w 3045270"/>
              <a:gd name="connsiteY0" fmla="*/ 147373 h 3416993"/>
              <a:gd name="connsiteX1" fmla="*/ 2109113 w 3045270"/>
              <a:gd name="connsiteY1" fmla="*/ 452174 h 3416993"/>
              <a:gd name="connsiteX2" fmla="*/ 3023513 w 3045270"/>
              <a:gd name="connsiteY2" fmla="*/ 1187897 h 3416993"/>
              <a:gd name="connsiteX3" fmla="*/ 2697692 w 3045270"/>
              <a:gd name="connsiteY3" fmla="*/ 1997193 h 3416993"/>
              <a:gd name="connsiteX4" fmla="*/ 2014521 w 3045270"/>
              <a:gd name="connsiteY4" fmla="*/ 2575263 h 3416993"/>
              <a:gd name="connsiteX5" fmla="*/ 1016037 w 3045270"/>
              <a:gd name="connsiteY5" fmla="*/ 3416091 h 3416993"/>
              <a:gd name="connsiteX6" fmla="*/ 448479 w 3045270"/>
              <a:gd name="connsiteY6" fmla="*/ 2407097 h 3416993"/>
              <a:gd name="connsiteX7" fmla="*/ 7045 w 3045270"/>
              <a:gd name="connsiteY7" fmla="*/ 714931 h 3416993"/>
              <a:gd name="connsiteX8" fmla="*/ 543072 w 3045270"/>
              <a:gd name="connsiteY8" fmla="*/ 31760 h 3416993"/>
              <a:gd name="connsiteX9" fmla="*/ 1415431 w 3045270"/>
              <a:gd name="connsiteY9" fmla="*/ 147373 h 3416993"/>
              <a:gd name="connsiteX0" fmla="*/ 1415431 w 3045270"/>
              <a:gd name="connsiteY0" fmla="*/ 147373 h 3420503"/>
              <a:gd name="connsiteX1" fmla="*/ 2109113 w 3045270"/>
              <a:gd name="connsiteY1" fmla="*/ 452174 h 3420503"/>
              <a:gd name="connsiteX2" fmla="*/ 3023513 w 3045270"/>
              <a:gd name="connsiteY2" fmla="*/ 1187897 h 3420503"/>
              <a:gd name="connsiteX3" fmla="*/ 2697692 w 3045270"/>
              <a:gd name="connsiteY3" fmla="*/ 1997193 h 3420503"/>
              <a:gd name="connsiteX4" fmla="*/ 2014521 w 3045270"/>
              <a:gd name="connsiteY4" fmla="*/ 2743429 h 3420503"/>
              <a:gd name="connsiteX5" fmla="*/ 1016037 w 3045270"/>
              <a:gd name="connsiteY5" fmla="*/ 3416091 h 3420503"/>
              <a:gd name="connsiteX6" fmla="*/ 448479 w 3045270"/>
              <a:gd name="connsiteY6" fmla="*/ 2407097 h 3420503"/>
              <a:gd name="connsiteX7" fmla="*/ 7045 w 3045270"/>
              <a:gd name="connsiteY7" fmla="*/ 714931 h 3420503"/>
              <a:gd name="connsiteX8" fmla="*/ 543072 w 3045270"/>
              <a:gd name="connsiteY8" fmla="*/ 31760 h 3420503"/>
              <a:gd name="connsiteX9" fmla="*/ 1415431 w 3045270"/>
              <a:gd name="connsiteY9" fmla="*/ 147373 h 3420503"/>
              <a:gd name="connsiteX0" fmla="*/ 1415431 w 3029190"/>
              <a:gd name="connsiteY0" fmla="*/ 150567 h 3423697"/>
              <a:gd name="connsiteX1" fmla="*/ 2445444 w 3029190"/>
              <a:gd name="connsiteY1" fmla="*/ 592003 h 3423697"/>
              <a:gd name="connsiteX2" fmla="*/ 3023513 w 3029190"/>
              <a:gd name="connsiteY2" fmla="*/ 1191091 h 3423697"/>
              <a:gd name="connsiteX3" fmla="*/ 2697692 w 3029190"/>
              <a:gd name="connsiteY3" fmla="*/ 2000387 h 3423697"/>
              <a:gd name="connsiteX4" fmla="*/ 2014521 w 3029190"/>
              <a:gd name="connsiteY4" fmla="*/ 2746623 h 3423697"/>
              <a:gd name="connsiteX5" fmla="*/ 1016037 w 3029190"/>
              <a:gd name="connsiteY5" fmla="*/ 3419285 h 3423697"/>
              <a:gd name="connsiteX6" fmla="*/ 448479 w 3029190"/>
              <a:gd name="connsiteY6" fmla="*/ 2410291 h 3423697"/>
              <a:gd name="connsiteX7" fmla="*/ 7045 w 3029190"/>
              <a:gd name="connsiteY7" fmla="*/ 718125 h 3423697"/>
              <a:gd name="connsiteX8" fmla="*/ 543072 w 3029190"/>
              <a:gd name="connsiteY8" fmla="*/ 34954 h 3423697"/>
              <a:gd name="connsiteX9" fmla="*/ 1415431 w 3029190"/>
              <a:gd name="connsiteY9" fmla="*/ 150567 h 3423697"/>
              <a:gd name="connsiteX0" fmla="*/ 1424547 w 3038306"/>
              <a:gd name="connsiteY0" fmla="*/ 150567 h 3439197"/>
              <a:gd name="connsiteX1" fmla="*/ 2454560 w 3038306"/>
              <a:gd name="connsiteY1" fmla="*/ 592003 h 3439197"/>
              <a:gd name="connsiteX2" fmla="*/ 3032629 w 3038306"/>
              <a:gd name="connsiteY2" fmla="*/ 1191091 h 3439197"/>
              <a:gd name="connsiteX3" fmla="*/ 2706808 w 3038306"/>
              <a:gd name="connsiteY3" fmla="*/ 2000387 h 3439197"/>
              <a:gd name="connsiteX4" fmla="*/ 2023637 w 3038306"/>
              <a:gd name="connsiteY4" fmla="*/ 2746623 h 3439197"/>
              <a:gd name="connsiteX5" fmla="*/ 1025153 w 3038306"/>
              <a:gd name="connsiteY5" fmla="*/ 3419285 h 3439197"/>
              <a:gd name="connsiteX6" fmla="*/ 236877 w 3038306"/>
              <a:gd name="connsiteY6" fmla="*/ 1947836 h 3439197"/>
              <a:gd name="connsiteX7" fmla="*/ 16161 w 3038306"/>
              <a:gd name="connsiteY7" fmla="*/ 718125 h 3439197"/>
              <a:gd name="connsiteX8" fmla="*/ 552188 w 3038306"/>
              <a:gd name="connsiteY8" fmla="*/ 34954 h 3439197"/>
              <a:gd name="connsiteX9" fmla="*/ 1424547 w 3038306"/>
              <a:gd name="connsiteY9" fmla="*/ 150567 h 3439197"/>
              <a:gd name="connsiteX0" fmla="*/ 1424547 w 3038601"/>
              <a:gd name="connsiteY0" fmla="*/ 150567 h 3458469"/>
              <a:gd name="connsiteX1" fmla="*/ 2454560 w 3038601"/>
              <a:gd name="connsiteY1" fmla="*/ 592003 h 3458469"/>
              <a:gd name="connsiteX2" fmla="*/ 3032629 w 3038601"/>
              <a:gd name="connsiteY2" fmla="*/ 1191091 h 3458469"/>
              <a:gd name="connsiteX3" fmla="*/ 2706808 w 3038601"/>
              <a:gd name="connsiteY3" fmla="*/ 2000387 h 3458469"/>
              <a:gd name="connsiteX4" fmla="*/ 1950064 w 3038601"/>
              <a:gd name="connsiteY4" fmla="*/ 2946319 h 3458469"/>
              <a:gd name="connsiteX5" fmla="*/ 1025153 w 3038601"/>
              <a:gd name="connsiteY5" fmla="*/ 3419285 h 3458469"/>
              <a:gd name="connsiteX6" fmla="*/ 236877 w 3038601"/>
              <a:gd name="connsiteY6" fmla="*/ 1947836 h 3458469"/>
              <a:gd name="connsiteX7" fmla="*/ 16161 w 3038601"/>
              <a:gd name="connsiteY7" fmla="*/ 718125 h 3458469"/>
              <a:gd name="connsiteX8" fmla="*/ 552188 w 3038601"/>
              <a:gd name="connsiteY8" fmla="*/ 34954 h 3458469"/>
              <a:gd name="connsiteX9" fmla="*/ 1424547 w 3038601"/>
              <a:gd name="connsiteY9" fmla="*/ 150567 h 345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38601" h="3458469">
                <a:moveTo>
                  <a:pt x="1424547" y="150567"/>
                </a:moveTo>
                <a:cubicBezTo>
                  <a:pt x="1741609" y="243409"/>
                  <a:pt x="2186546" y="418582"/>
                  <a:pt x="2454560" y="592003"/>
                </a:cubicBezTo>
                <a:cubicBezTo>
                  <a:pt x="2722574" y="765424"/>
                  <a:pt x="2990588" y="956360"/>
                  <a:pt x="3032629" y="1191091"/>
                </a:cubicBezTo>
                <a:cubicBezTo>
                  <a:pt x="3074670" y="1425822"/>
                  <a:pt x="2887236" y="1707849"/>
                  <a:pt x="2706808" y="2000387"/>
                </a:cubicBezTo>
                <a:cubicBezTo>
                  <a:pt x="2526381" y="2292925"/>
                  <a:pt x="2230340" y="2709836"/>
                  <a:pt x="1950064" y="2946319"/>
                </a:cubicBezTo>
                <a:cubicBezTo>
                  <a:pt x="1669788" y="3182802"/>
                  <a:pt x="1310684" y="3585699"/>
                  <a:pt x="1025153" y="3419285"/>
                </a:cubicBezTo>
                <a:cubicBezTo>
                  <a:pt x="739622" y="3252871"/>
                  <a:pt x="405042" y="2398029"/>
                  <a:pt x="236877" y="1947836"/>
                </a:cubicBezTo>
                <a:cubicBezTo>
                  <a:pt x="68712" y="1497643"/>
                  <a:pt x="-43398" y="1003656"/>
                  <a:pt x="16161" y="718125"/>
                </a:cubicBezTo>
                <a:cubicBezTo>
                  <a:pt x="75720" y="432594"/>
                  <a:pt x="317457" y="129547"/>
                  <a:pt x="552188" y="34954"/>
                </a:cubicBezTo>
                <a:cubicBezTo>
                  <a:pt x="786919" y="-59639"/>
                  <a:pt x="1107485" y="57726"/>
                  <a:pt x="1424547" y="150567"/>
                </a:cubicBezTo>
                <a:close/>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Arrow Connector 7">
            <a:extLst>
              <a:ext uri="{FF2B5EF4-FFF2-40B4-BE49-F238E27FC236}">
                <a16:creationId xmlns:a16="http://schemas.microsoft.com/office/drawing/2014/main" id="{66BD6A81-A578-D144-B0FB-C3F97DB990B1}"/>
              </a:ext>
            </a:extLst>
          </p:cNvPr>
          <p:cNvCxnSpPr/>
          <p:nvPr/>
        </p:nvCxnSpPr>
        <p:spPr>
          <a:xfrm>
            <a:off x="5465379" y="3452646"/>
            <a:ext cx="274336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E0AA99C-FFBC-7748-8DA8-EB909232F4D3}"/>
              </a:ext>
            </a:extLst>
          </p:cNvPr>
          <p:cNvCxnSpPr>
            <a:cxnSpLocks/>
          </p:cNvCxnSpPr>
          <p:nvPr/>
        </p:nvCxnSpPr>
        <p:spPr>
          <a:xfrm rot="20425900" flipV="1">
            <a:off x="5243702" y="2126219"/>
            <a:ext cx="2343808" cy="9616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749D8F-5381-AB48-B003-1C9A7A2F5DC8}"/>
              </a:ext>
            </a:extLst>
          </p:cNvPr>
          <p:cNvSpPr>
            <a:spLocks noGrp="1"/>
          </p:cNvSpPr>
          <p:nvPr>
            <p:ph type="title"/>
          </p:nvPr>
        </p:nvSpPr>
        <p:spPr/>
        <p:txBody>
          <a:bodyPr/>
          <a:lstStyle/>
          <a:p>
            <a:r>
              <a:rPr lang="en-US" dirty="0"/>
              <a:t>Proximal Operators</a:t>
            </a:r>
          </a:p>
        </p:txBody>
      </p:sp>
      <p:cxnSp>
        <p:nvCxnSpPr>
          <p:cNvPr id="11" name="Straight Arrow Connector 10">
            <a:extLst>
              <a:ext uri="{FF2B5EF4-FFF2-40B4-BE49-F238E27FC236}">
                <a16:creationId xmlns:a16="http://schemas.microsoft.com/office/drawing/2014/main" id="{E6F4706E-5924-EB46-8C21-C37B1FBE605F}"/>
              </a:ext>
            </a:extLst>
          </p:cNvPr>
          <p:cNvCxnSpPr>
            <a:cxnSpLocks/>
          </p:cNvCxnSpPr>
          <p:nvPr/>
        </p:nvCxnSpPr>
        <p:spPr>
          <a:xfrm flipV="1">
            <a:off x="5465380" y="1155700"/>
            <a:ext cx="2" cy="22969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E0222FD9-CC61-2A4E-A027-84C2EB9B6DD1}"/>
              </a:ext>
            </a:extLst>
          </p:cNvPr>
          <p:cNvPicPr>
            <a:picLocks noChangeAspect="1"/>
          </p:cNvPicPr>
          <p:nvPr/>
        </p:nvPicPr>
        <p:blipFill>
          <a:blip r:embed="rId3"/>
          <a:stretch>
            <a:fillRect/>
          </a:stretch>
        </p:blipFill>
        <p:spPr>
          <a:xfrm>
            <a:off x="4028765" y="1647183"/>
            <a:ext cx="266700" cy="228600"/>
          </a:xfrm>
          <a:prstGeom prst="rect">
            <a:avLst/>
          </a:prstGeom>
        </p:spPr>
      </p:pic>
      <p:pic>
        <p:nvPicPr>
          <p:cNvPr id="17" name="Picture 16">
            <a:extLst>
              <a:ext uri="{FF2B5EF4-FFF2-40B4-BE49-F238E27FC236}">
                <a16:creationId xmlns:a16="http://schemas.microsoft.com/office/drawing/2014/main" id="{FBFB71D2-E55F-6C4E-8989-ED9A077CE95D}"/>
              </a:ext>
            </a:extLst>
          </p:cNvPr>
          <p:cNvPicPr>
            <a:picLocks noChangeAspect="1"/>
          </p:cNvPicPr>
          <p:nvPr/>
        </p:nvPicPr>
        <p:blipFill>
          <a:blip r:embed="rId4"/>
          <a:stretch>
            <a:fillRect/>
          </a:stretch>
        </p:blipFill>
        <p:spPr>
          <a:xfrm>
            <a:off x="7498030" y="1579115"/>
            <a:ext cx="279400" cy="241300"/>
          </a:xfrm>
          <a:prstGeom prst="rect">
            <a:avLst/>
          </a:prstGeom>
        </p:spPr>
      </p:pic>
      <p:pic>
        <p:nvPicPr>
          <p:cNvPr id="5" name="Picture 4">
            <a:extLst>
              <a:ext uri="{FF2B5EF4-FFF2-40B4-BE49-F238E27FC236}">
                <a16:creationId xmlns:a16="http://schemas.microsoft.com/office/drawing/2014/main" id="{62AB6116-9D92-FA48-84F6-C6842970658C}"/>
              </a:ext>
            </a:extLst>
          </p:cNvPr>
          <p:cNvPicPr>
            <a:picLocks noChangeAspect="1"/>
          </p:cNvPicPr>
          <p:nvPr/>
        </p:nvPicPr>
        <p:blipFill>
          <a:blip r:embed="rId5"/>
          <a:stretch>
            <a:fillRect/>
          </a:stretch>
        </p:blipFill>
        <p:spPr>
          <a:xfrm>
            <a:off x="8204186" y="3573016"/>
            <a:ext cx="165100" cy="139700"/>
          </a:xfrm>
          <a:prstGeom prst="rect">
            <a:avLst/>
          </a:prstGeom>
        </p:spPr>
      </p:pic>
      <p:pic>
        <p:nvPicPr>
          <p:cNvPr id="7" name="Picture 6">
            <a:extLst>
              <a:ext uri="{FF2B5EF4-FFF2-40B4-BE49-F238E27FC236}">
                <a16:creationId xmlns:a16="http://schemas.microsoft.com/office/drawing/2014/main" id="{1CC2E354-6C54-134C-B76B-027CDFDF4AAA}"/>
              </a:ext>
            </a:extLst>
          </p:cNvPr>
          <p:cNvPicPr>
            <a:picLocks noChangeAspect="1"/>
          </p:cNvPicPr>
          <p:nvPr/>
        </p:nvPicPr>
        <p:blipFill>
          <a:blip r:embed="rId6"/>
          <a:stretch>
            <a:fillRect/>
          </a:stretch>
        </p:blipFill>
        <p:spPr>
          <a:xfrm>
            <a:off x="5173594" y="1092073"/>
            <a:ext cx="152400" cy="203200"/>
          </a:xfrm>
          <a:prstGeom prst="rect">
            <a:avLst/>
          </a:prstGeom>
        </p:spPr>
      </p:pic>
    </p:spTree>
    <p:extLst>
      <p:ext uri="{BB962C8B-B14F-4D97-AF65-F5344CB8AC3E}">
        <p14:creationId xmlns:p14="http://schemas.microsoft.com/office/powerpoint/2010/main" val="2980618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reeform 42">
            <a:extLst>
              <a:ext uri="{FF2B5EF4-FFF2-40B4-BE49-F238E27FC236}">
                <a16:creationId xmlns:a16="http://schemas.microsoft.com/office/drawing/2014/main" id="{F0A43010-E273-8241-89D9-E9BBD63CD405}"/>
              </a:ext>
            </a:extLst>
          </p:cNvPr>
          <p:cNvSpPr/>
          <p:nvPr/>
        </p:nvSpPr>
        <p:spPr>
          <a:xfrm rot="2916015">
            <a:off x="4323722" y="1821722"/>
            <a:ext cx="3126611" cy="1724129"/>
          </a:xfrm>
          <a:custGeom>
            <a:avLst/>
            <a:gdLst>
              <a:gd name="connsiteX0" fmla="*/ 136085 w 3126611"/>
              <a:gd name="connsiteY0" fmla="*/ 995180 h 1724129"/>
              <a:gd name="connsiteX1" fmla="*/ 699742 w 3126611"/>
              <a:gd name="connsiteY1" fmla="*/ 583426 h 1724129"/>
              <a:gd name="connsiteX2" fmla="*/ 1712025 w 3126611"/>
              <a:gd name="connsiteY2" fmla="*/ 102725 h 1724129"/>
              <a:gd name="connsiteX3" fmla="*/ 2543692 w 3126611"/>
              <a:gd name="connsiteY3" fmla="*/ 65289 h 1724129"/>
              <a:gd name="connsiteX4" fmla="*/ 2935288 w 3126611"/>
              <a:gd name="connsiteY4" fmla="*/ 844886 h 1724129"/>
              <a:gd name="connsiteX5" fmla="*/ 3108134 w 3126611"/>
              <a:gd name="connsiteY5" fmla="*/ 1586128 h 1724129"/>
              <a:gd name="connsiteX6" fmla="*/ 3126611 w 3126611"/>
              <a:gd name="connsiteY6" fmla="*/ 1724129 h 1724129"/>
              <a:gd name="connsiteX7" fmla="*/ 51605 w 3126611"/>
              <a:gd name="connsiteY7" fmla="*/ 1724129 h 1724129"/>
              <a:gd name="connsiteX8" fmla="*/ 45078 w 3126611"/>
              <a:gd name="connsiteY8" fmla="*/ 1705345 h 1724129"/>
              <a:gd name="connsiteX9" fmla="*/ 36120 w 3126611"/>
              <a:gd name="connsiteY9" fmla="*/ 1161339 h 1724129"/>
              <a:gd name="connsiteX10" fmla="*/ 136085 w 3126611"/>
              <a:gd name="connsiteY10" fmla="*/ 995180 h 1724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26611" h="1724129">
                <a:moveTo>
                  <a:pt x="136085" y="995180"/>
                </a:moveTo>
                <a:cubicBezTo>
                  <a:pt x="269115" y="840437"/>
                  <a:pt x="490254" y="715754"/>
                  <a:pt x="699742" y="583426"/>
                </a:cubicBezTo>
                <a:cubicBezTo>
                  <a:pt x="979059" y="406991"/>
                  <a:pt x="1404700" y="189081"/>
                  <a:pt x="1712025" y="102725"/>
                </a:cubicBezTo>
                <a:cubicBezTo>
                  <a:pt x="2019351" y="16369"/>
                  <a:pt x="2339815" y="-58405"/>
                  <a:pt x="2543692" y="65289"/>
                </a:cubicBezTo>
                <a:cubicBezTo>
                  <a:pt x="2747569" y="188983"/>
                  <a:pt x="2835169" y="516087"/>
                  <a:pt x="2935288" y="844886"/>
                </a:cubicBezTo>
                <a:cubicBezTo>
                  <a:pt x="2997862" y="1050386"/>
                  <a:pt x="3067013" y="1321890"/>
                  <a:pt x="3108134" y="1586128"/>
                </a:cubicBezTo>
                <a:lnTo>
                  <a:pt x="3126611" y="1724129"/>
                </a:lnTo>
                <a:lnTo>
                  <a:pt x="51605" y="1724129"/>
                </a:lnTo>
                <a:lnTo>
                  <a:pt x="45078" y="1705345"/>
                </a:lnTo>
                <a:cubicBezTo>
                  <a:pt x="-9953" y="1515528"/>
                  <a:pt x="-16551" y="1310483"/>
                  <a:pt x="36120" y="1161339"/>
                </a:cubicBezTo>
                <a:cubicBezTo>
                  <a:pt x="57189" y="1101682"/>
                  <a:pt x="91742" y="1046761"/>
                  <a:pt x="136085" y="995180"/>
                </a:cubicBezTo>
                <a:close/>
              </a:path>
            </a:pathLst>
          </a:cu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E142D243-6AFF-4A4C-BD43-7E9B53E04A2C}"/>
              </a:ext>
            </a:extLst>
          </p:cNvPr>
          <p:cNvSpPr/>
          <p:nvPr/>
        </p:nvSpPr>
        <p:spPr>
          <a:xfrm>
            <a:off x="4114406" y="1699765"/>
            <a:ext cx="3038601" cy="3458469"/>
          </a:xfrm>
          <a:custGeom>
            <a:avLst/>
            <a:gdLst>
              <a:gd name="connsiteX0" fmla="*/ 1070889 w 2763641"/>
              <a:gd name="connsiteY0" fmla="*/ 92438 h 3092301"/>
              <a:gd name="connsiteX1" fmla="*/ 2353152 w 2763641"/>
              <a:gd name="connsiteY1" fmla="*/ 481321 h 3092301"/>
              <a:gd name="connsiteX2" fmla="*/ 2626420 w 2763641"/>
              <a:gd name="connsiteY2" fmla="*/ 922755 h 3092301"/>
              <a:gd name="connsiteX3" fmla="*/ 2752545 w 2763641"/>
              <a:gd name="connsiteY3" fmla="*/ 1858176 h 3092301"/>
              <a:gd name="connsiteX4" fmla="*/ 2353152 w 2763641"/>
              <a:gd name="connsiteY4" fmla="*/ 2888190 h 3092301"/>
              <a:gd name="connsiteX5" fmla="*/ 944765 w 2763641"/>
              <a:gd name="connsiteY5" fmla="*/ 2993293 h 3092301"/>
              <a:gd name="connsiteX6" fmla="*/ 145979 w 2763641"/>
              <a:gd name="connsiteY6" fmla="*/ 1763583 h 3092301"/>
              <a:gd name="connsiteX7" fmla="*/ 30365 w 2763641"/>
              <a:gd name="connsiteY7" fmla="*/ 723059 h 3092301"/>
              <a:gd name="connsiteX8" fmla="*/ 503331 w 2763641"/>
              <a:gd name="connsiteY8" fmla="*/ 50397 h 3092301"/>
              <a:gd name="connsiteX9" fmla="*/ 1070889 w 2763641"/>
              <a:gd name="connsiteY9" fmla="*/ 92438 h 3092301"/>
              <a:gd name="connsiteX0" fmla="*/ 1722531 w 2763641"/>
              <a:gd name="connsiteY0" fmla="*/ 87449 h 3097823"/>
              <a:gd name="connsiteX1" fmla="*/ 2353152 w 2763641"/>
              <a:gd name="connsiteY1" fmla="*/ 486843 h 3097823"/>
              <a:gd name="connsiteX2" fmla="*/ 2626420 w 2763641"/>
              <a:gd name="connsiteY2" fmla="*/ 928277 h 3097823"/>
              <a:gd name="connsiteX3" fmla="*/ 2752545 w 2763641"/>
              <a:gd name="connsiteY3" fmla="*/ 1863698 h 3097823"/>
              <a:gd name="connsiteX4" fmla="*/ 2353152 w 2763641"/>
              <a:gd name="connsiteY4" fmla="*/ 2893712 h 3097823"/>
              <a:gd name="connsiteX5" fmla="*/ 944765 w 2763641"/>
              <a:gd name="connsiteY5" fmla="*/ 2998815 h 3097823"/>
              <a:gd name="connsiteX6" fmla="*/ 145979 w 2763641"/>
              <a:gd name="connsiteY6" fmla="*/ 1769105 h 3097823"/>
              <a:gd name="connsiteX7" fmla="*/ 30365 w 2763641"/>
              <a:gd name="connsiteY7" fmla="*/ 728581 h 3097823"/>
              <a:gd name="connsiteX8" fmla="*/ 503331 w 2763641"/>
              <a:gd name="connsiteY8" fmla="*/ 55919 h 3097823"/>
              <a:gd name="connsiteX9" fmla="*/ 1722531 w 2763641"/>
              <a:gd name="connsiteY9" fmla="*/ 87449 h 3097823"/>
              <a:gd name="connsiteX0" fmla="*/ 1718298 w 2759408"/>
              <a:gd name="connsiteY0" fmla="*/ 87449 h 3583011"/>
              <a:gd name="connsiteX1" fmla="*/ 2348919 w 2759408"/>
              <a:gd name="connsiteY1" fmla="*/ 486843 h 3583011"/>
              <a:gd name="connsiteX2" fmla="*/ 2622187 w 2759408"/>
              <a:gd name="connsiteY2" fmla="*/ 928277 h 3583011"/>
              <a:gd name="connsiteX3" fmla="*/ 2748312 w 2759408"/>
              <a:gd name="connsiteY3" fmla="*/ 1863698 h 3583011"/>
              <a:gd name="connsiteX4" fmla="*/ 2348919 w 2759408"/>
              <a:gd name="connsiteY4" fmla="*/ 2893712 h 3583011"/>
              <a:gd name="connsiteX5" fmla="*/ 814408 w 2759408"/>
              <a:gd name="connsiteY5" fmla="*/ 3545353 h 3583011"/>
              <a:gd name="connsiteX6" fmla="*/ 141746 w 2759408"/>
              <a:gd name="connsiteY6" fmla="*/ 1769105 h 3583011"/>
              <a:gd name="connsiteX7" fmla="*/ 26132 w 2759408"/>
              <a:gd name="connsiteY7" fmla="*/ 728581 h 3583011"/>
              <a:gd name="connsiteX8" fmla="*/ 499098 w 2759408"/>
              <a:gd name="connsiteY8" fmla="*/ 55919 h 3583011"/>
              <a:gd name="connsiteX9" fmla="*/ 1718298 w 2759408"/>
              <a:gd name="connsiteY9" fmla="*/ 87449 h 3583011"/>
              <a:gd name="connsiteX0" fmla="*/ 1718298 w 2759408"/>
              <a:gd name="connsiteY0" fmla="*/ 87449 h 3603572"/>
              <a:gd name="connsiteX1" fmla="*/ 2348919 w 2759408"/>
              <a:gd name="connsiteY1" fmla="*/ 486843 h 3603572"/>
              <a:gd name="connsiteX2" fmla="*/ 2622187 w 2759408"/>
              <a:gd name="connsiteY2" fmla="*/ 928277 h 3603572"/>
              <a:gd name="connsiteX3" fmla="*/ 2748312 w 2759408"/>
              <a:gd name="connsiteY3" fmla="*/ 1863698 h 3603572"/>
              <a:gd name="connsiteX4" fmla="*/ 2348919 w 2759408"/>
              <a:gd name="connsiteY4" fmla="*/ 2893712 h 3603572"/>
              <a:gd name="connsiteX5" fmla="*/ 814408 w 2759408"/>
              <a:gd name="connsiteY5" fmla="*/ 3545353 h 3603572"/>
              <a:gd name="connsiteX6" fmla="*/ 141746 w 2759408"/>
              <a:gd name="connsiteY6" fmla="*/ 1769105 h 3603572"/>
              <a:gd name="connsiteX7" fmla="*/ 26132 w 2759408"/>
              <a:gd name="connsiteY7" fmla="*/ 728581 h 3603572"/>
              <a:gd name="connsiteX8" fmla="*/ 499098 w 2759408"/>
              <a:gd name="connsiteY8" fmla="*/ 55919 h 3603572"/>
              <a:gd name="connsiteX9" fmla="*/ 1718298 w 2759408"/>
              <a:gd name="connsiteY9" fmla="*/ 87449 h 3603572"/>
              <a:gd name="connsiteX0" fmla="*/ 1718298 w 2776096"/>
              <a:gd name="connsiteY0" fmla="*/ 87449 h 3583011"/>
              <a:gd name="connsiteX1" fmla="*/ 2348919 w 2776096"/>
              <a:gd name="connsiteY1" fmla="*/ 486843 h 3583011"/>
              <a:gd name="connsiteX2" fmla="*/ 2622187 w 2776096"/>
              <a:gd name="connsiteY2" fmla="*/ 928277 h 3583011"/>
              <a:gd name="connsiteX3" fmla="*/ 2748312 w 2776096"/>
              <a:gd name="connsiteY3" fmla="*/ 1863698 h 3583011"/>
              <a:gd name="connsiteX4" fmla="*/ 2086160 w 2776096"/>
              <a:gd name="connsiteY4" fmla="*/ 2893712 h 3583011"/>
              <a:gd name="connsiteX5" fmla="*/ 814408 w 2776096"/>
              <a:gd name="connsiteY5" fmla="*/ 3545353 h 3583011"/>
              <a:gd name="connsiteX6" fmla="*/ 141746 w 2776096"/>
              <a:gd name="connsiteY6" fmla="*/ 1769105 h 3583011"/>
              <a:gd name="connsiteX7" fmla="*/ 26132 w 2776096"/>
              <a:gd name="connsiteY7" fmla="*/ 728581 h 3583011"/>
              <a:gd name="connsiteX8" fmla="*/ 499098 w 2776096"/>
              <a:gd name="connsiteY8" fmla="*/ 55919 h 3583011"/>
              <a:gd name="connsiteX9" fmla="*/ 1718298 w 2776096"/>
              <a:gd name="connsiteY9" fmla="*/ 87449 h 3583011"/>
              <a:gd name="connsiteX0" fmla="*/ 1718298 w 2667269"/>
              <a:gd name="connsiteY0" fmla="*/ 87449 h 3583720"/>
              <a:gd name="connsiteX1" fmla="*/ 2348919 w 2667269"/>
              <a:gd name="connsiteY1" fmla="*/ 486843 h 3583720"/>
              <a:gd name="connsiteX2" fmla="*/ 2622187 w 2667269"/>
              <a:gd name="connsiteY2" fmla="*/ 928277 h 3583720"/>
              <a:gd name="connsiteX3" fmla="*/ 2611677 w 2667269"/>
              <a:gd name="connsiteY3" fmla="*/ 1779615 h 3583720"/>
              <a:gd name="connsiteX4" fmla="*/ 2086160 w 2667269"/>
              <a:gd name="connsiteY4" fmla="*/ 2893712 h 3583720"/>
              <a:gd name="connsiteX5" fmla="*/ 814408 w 2667269"/>
              <a:gd name="connsiteY5" fmla="*/ 3545353 h 3583720"/>
              <a:gd name="connsiteX6" fmla="*/ 141746 w 2667269"/>
              <a:gd name="connsiteY6" fmla="*/ 1769105 h 3583720"/>
              <a:gd name="connsiteX7" fmla="*/ 26132 w 2667269"/>
              <a:gd name="connsiteY7" fmla="*/ 728581 h 3583720"/>
              <a:gd name="connsiteX8" fmla="*/ 499098 w 2667269"/>
              <a:gd name="connsiteY8" fmla="*/ 55919 h 3583720"/>
              <a:gd name="connsiteX9" fmla="*/ 1718298 w 2667269"/>
              <a:gd name="connsiteY9" fmla="*/ 87449 h 3583720"/>
              <a:gd name="connsiteX0" fmla="*/ 1742821 w 2691792"/>
              <a:gd name="connsiteY0" fmla="*/ 87449 h 3590424"/>
              <a:gd name="connsiteX1" fmla="*/ 2373442 w 2691792"/>
              <a:gd name="connsiteY1" fmla="*/ 486843 h 3590424"/>
              <a:gd name="connsiteX2" fmla="*/ 2646710 w 2691792"/>
              <a:gd name="connsiteY2" fmla="*/ 928277 h 3590424"/>
              <a:gd name="connsiteX3" fmla="*/ 2636200 w 2691792"/>
              <a:gd name="connsiteY3" fmla="*/ 1779615 h 3590424"/>
              <a:gd name="connsiteX4" fmla="*/ 2110683 w 2691792"/>
              <a:gd name="connsiteY4" fmla="*/ 2893712 h 3590424"/>
              <a:gd name="connsiteX5" fmla="*/ 838931 w 2691792"/>
              <a:gd name="connsiteY5" fmla="*/ 3545353 h 3590424"/>
              <a:gd name="connsiteX6" fmla="*/ 92697 w 2691792"/>
              <a:gd name="connsiteY6" fmla="*/ 1642981 h 3590424"/>
              <a:gd name="connsiteX7" fmla="*/ 50655 w 2691792"/>
              <a:gd name="connsiteY7" fmla="*/ 728581 h 3590424"/>
              <a:gd name="connsiteX8" fmla="*/ 523621 w 2691792"/>
              <a:gd name="connsiteY8" fmla="*/ 55919 h 3590424"/>
              <a:gd name="connsiteX9" fmla="*/ 1742821 w 2691792"/>
              <a:gd name="connsiteY9" fmla="*/ 87449 h 3590424"/>
              <a:gd name="connsiteX0" fmla="*/ 1732063 w 2681034"/>
              <a:gd name="connsiteY0" fmla="*/ 87449 h 3590424"/>
              <a:gd name="connsiteX1" fmla="*/ 2362684 w 2681034"/>
              <a:gd name="connsiteY1" fmla="*/ 486843 h 3590424"/>
              <a:gd name="connsiteX2" fmla="*/ 2635952 w 2681034"/>
              <a:gd name="connsiteY2" fmla="*/ 928277 h 3590424"/>
              <a:gd name="connsiteX3" fmla="*/ 2625442 w 2681034"/>
              <a:gd name="connsiteY3" fmla="*/ 1779615 h 3590424"/>
              <a:gd name="connsiteX4" fmla="*/ 2099925 w 2681034"/>
              <a:gd name="connsiteY4" fmla="*/ 2893712 h 3590424"/>
              <a:gd name="connsiteX5" fmla="*/ 828173 w 2681034"/>
              <a:gd name="connsiteY5" fmla="*/ 3545353 h 3590424"/>
              <a:gd name="connsiteX6" fmla="*/ 81939 w 2681034"/>
              <a:gd name="connsiteY6" fmla="*/ 1642981 h 3590424"/>
              <a:gd name="connsiteX7" fmla="*/ 39897 w 2681034"/>
              <a:gd name="connsiteY7" fmla="*/ 728581 h 3590424"/>
              <a:gd name="connsiteX8" fmla="*/ 512863 w 2681034"/>
              <a:gd name="connsiteY8" fmla="*/ 55919 h 3590424"/>
              <a:gd name="connsiteX9" fmla="*/ 1732063 w 2681034"/>
              <a:gd name="connsiteY9" fmla="*/ 87449 h 3590424"/>
              <a:gd name="connsiteX0" fmla="*/ 1677136 w 2626107"/>
              <a:gd name="connsiteY0" fmla="*/ 105191 h 3608166"/>
              <a:gd name="connsiteX1" fmla="*/ 2307757 w 2626107"/>
              <a:gd name="connsiteY1" fmla="*/ 504585 h 3608166"/>
              <a:gd name="connsiteX2" fmla="*/ 2581025 w 2626107"/>
              <a:gd name="connsiteY2" fmla="*/ 946019 h 3608166"/>
              <a:gd name="connsiteX3" fmla="*/ 2570515 w 2626107"/>
              <a:gd name="connsiteY3" fmla="*/ 1797357 h 3608166"/>
              <a:gd name="connsiteX4" fmla="*/ 2044998 w 2626107"/>
              <a:gd name="connsiteY4" fmla="*/ 2911454 h 3608166"/>
              <a:gd name="connsiteX5" fmla="*/ 773246 w 2626107"/>
              <a:gd name="connsiteY5" fmla="*/ 3563095 h 3608166"/>
              <a:gd name="connsiteX6" fmla="*/ 27012 w 2626107"/>
              <a:gd name="connsiteY6" fmla="*/ 1660723 h 3608166"/>
              <a:gd name="connsiteX7" fmla="*/ 184667 w 2626107"/>
              <a:gd name="connsiteY7" fmla="*/ 147233 h 3608166"/>
              <a:gd name="connsiteX8" fmla="*/ 457936 w 2626107"/>
              <a:gd name="connsiteY8" fmla="*/ 73661 h 3608166"/>
              <a:gd name="connsiteX9" fmla="*/ 1677136 w 2626107"/>
              <a:gd name="connsiteY9" fmla="*/ 105191 h 3608166"/>
              <a:gd name="connsiteX0" fmla="*/ 1677136 w 2626107"/>
              <a:gd name="connsiteY0" fmla="*/ 252482 h 3755457"/>
              <a:gd name="connsiteX1" fmla="*/ 2307757 w 2626107"/>
              <a:gd name="connsiteY1" fmla="*/ 651876 h 3755457"/>
              <a:gd name="connsiteX2" fmla="*/ 2581025 w 2626107"/>
              <a:gd name="connsiteY2" fmla="*/ 1093310 h 3755457"/>
              <a:gd name="connsiteX3" fmla="*/ 2570515 w 2626107"/>
              <a:gd name="connsiteY3" fmla="*/ 1944648 h 3755457"/>
              <a:gd name="connsiteX4" fmla="*/ 2044998 w 2626107"/>
              <a:gd name="connsiteY4" fmla="*/ 3058745 h 3755457"/>
              <a:gd name="connsiteX5" fmla="*/ 773246 w 2626107"/>
              <a:gd name="connsiteY5" fmla="*/ 3710386 h 3755457"/>
              <a:gd name="connsiteX6" fmla="*/ 27012 w 2626107"/>
              <a:gd name="connsiteY6" fmla="*/ 1808014 h 3755457"/>
              <a:gd name="connsiteX7" fmla="*/ 184667 w 2626107"/>
              <a:gd name="connsiteY7" fmla="*/ 294524 h 3755457"/>
              <a:gd name="connsiteX8" fmla="*/ 552529 w 2626107"/>
              <a:gd name="connsiteY8" fmla="*/ 235 h 3755457"/>
              <a:gd name="connsiteX9" fmla="*/ 1677136 w 2626107"/>
              <a:gd name="connsiteY9" fmla="*/ 252482 h 3755457"/>
              <a:gd name="connsiteX0" fmla="*/ 1726019 w 2674990"/>
              <a:gd name="connsiteY0" fmla="*/ 266603 h 3769578"/>
              <a:gd name="connsiteX1" fmla="*/ 2356640 w 2674990"/>
              <a:gd name="connsiteY1" fmla="*/ 665997 h 3769578"/>
              <a:gd name="connsiteX2" fmla="*/ 2629908 w 2674990"/>
              <a:gd name="connsiteY2" fmla="*/ 1107431 h 3769578"/>
              <a:gd name="connsiteX3" fmla="*/ 2619398 w 2674990"/>
              <a:gd name="connsiteY3" fmla="*/ 1958769 h 3769578"/>
              <a:gd name="connsiteX4" fmla="*/ 2093881 w 2674990"/>
              <a:gd name="connsiteY4" fmla="*/ 3072866 h 3769578"/>
              <a:gd name="connsiteX5" fmla="*/ 822129 w 2674990"/>
              <a:gd name="connsiteY5" fmla="*/ 3724507 h 3769578"/>
              <a:gd name="connsiteX6" fmla="*/ 75895 w 2674990"/>
              <a:gd name="connsiteY6" fmla="*/ 1822135 h 3769578"/>
              <a:gd name="connsiteX7" fmla="*/ 65385 w 2674990"/>
              <a:gd name="connsiteY7" fmla="*/ 697527 h 3769578"/>
              <a:gd name="connsiteX8" fmla="*/ 601412 w 2674990"/>
              <a:gd name="connsiteY8" fmla="*/ 14356 h 3769578"/>
              <a:gd name="connsiteX9" fmla="*/ 1726019 w 2674990"/>
              <a:gd name="connsiteY9" fmla="*/ 266603 h 3769578"/>
              <a:gd name="connsiteX0" fmla="*/ 1726019 w 3085695"/>
              <a:gd name="connsiteY0" fmla="*/ 266603 h 3769578"/>
              <a:gd name="connsiteX1" fmla="*/ 2356640 w 3085695"/>
              <a:gd name="connsiteY1" fmla="*/ 665997 h 3769578"/>
              <a:gd name="connsiteX2" fmla="*/ 3081853 w 3085695"/>
              <a:gd name="connsiteY2" fmla="*/ 1170493 h 3769578"/>
              <a:gd name="connsiteX3" fmla="*/ 2619398 w 3085695"/>
              <a:gd name="connsiteY3" fmla="*/ 1958769 h 3769578"/>
              <a:gd name="connsiteX4" fmla="*/ 2093881 w 3085695"/>
              <a:gd name="connsiteY4" fmla="*/ 3072866 h 3769578"/>
              <a:gd name="connsiteX5" fmla="*/ 822129 w 3085695"/>
              <a:gd name="connsiteY5" fmla="*/ 3724507 h 3769578"/>
              <a:gd name="connsiteX6" fmla="*/ 75895 w 3085695"/>
              <a:gd name="connsiteY6" fmla="*/ 1822135 h 3769578"/>
              <a:gd name="connsiteX7" fmla="*/ 65385 w 3085695"/>
              <a:gd name="connsiteY7" fmla="*/ 697527 h 3769578"/>
              <a:gd name="connsiteX8" fmla="*/ 601412 w 3085695"/>
              <a:gd name="connsiteY8" fmla="*/ 14356 h 3769578"/>
              <a:gd name="connsiteX9" fmla="*/ 1726019 w 3085695"/>
              <a:gd name="connsiteY9" fmla="*/ 266603 h 3769578"/>
              <a:gd name="connsiteX0" fmla="*/ 1726019 w 3091772"/>
              <a:gd name="connsiteY0" fmla="*/ 264911 h 3767886"/>
              <a:gd name="connsiteX1" fmla="*/ 2167453 w 3091772"/>
              <a:gd name="connsiteY1" fmla="*/ 433078 h 3767886"/>
              <a:gd name="connsiteX2" fmla="*/ 3081853 w 3091772"/>
              <a:gd name="connsiteY2" fmla="*/ 1168801 h 3767886"/>
              <a:gd name="connsiteX3" fmla="*/ 2619398 w 3091772"/>
              <a:gd name="connsiteY3" fmla="*/ 1957077 h 3767886"/>
              <a:gd name="connsiteX4" fmla="*/ 2093881 w 3091772"/>
              <a:gd name="connsiteY4" fmla="*/ 3071174 h 3767886"/>
              <a:gd name="connsiteX5" fmla="*/ 822129 w 3091772"/>
              <a:gd name="connsiteY5" fmla="*/ 3722815 h 3767886"/>
              <a:gd name="connsiteX6" fmla="*/ 75895 w 3091772"/>
              <a:gd name="connsiteY6" fmla="*/ 1820443 h 3767886"/>
              <a:gd name="connsiteX7" fmla="*/ 65385 w 3091772"/>
              <a:gd name="connsiteY7" fmla="*/ 695835 h 3767886"/>
              <a:gd name="connsiteX8" fmla="*/ 601412 w 3091772"/>
              <a:gd name="connsiteY8" fmla="*/ 12664 h 3767886"/>
              <a:gd name="connsiteX9" fmla="*/ 1726019 w 3091772"/>
              <a:gd name="connsiteY9" fmla="*/ 264911 h 3767886"/>
              <a:gd name="connsiteX0" fmla="*/ 1473771 w 3091772"/>
              <a:gd name="connsiteY0" fmla="*/ 147373 h 3786982"/>
              <a:gd name="connsiteX1" fmla="*/ 2167453 w 3091772"/>
              <a:gd name="connsiteY1" fmla="*/ 452174 h 3786982"/>
              <a:gd name="connsiteX2" fmla="*/ 3081853 w 3091772"/>
              <a:gd name="connsiteY2" fmla="*/ 1187897 h 3786982"/>
              <a:gd name="connsiteX3" fmla="*/ 2619398 w 3091772"/>
              <a:gd name="connsiteY3" fmla="*/ 1976173 h 3786982"/>
              <a:gd name="connsiteX4" fmla="*/ 2093881 w 3091772"/>
              <a:gd name="connsiteY4" fmla="*/ 3090270 h 3786982"/>
              <a:gd name="connsiteX5" fmla="*/ 822129 w 3091772"/>
              <a:gd name="connsiteY5" fmla="*/ 3741911 h 3786982"/>
              <a:gd name="connsiteX6" fmla="*/ 75895 w 3091772"/>
              <a:gd name="connsiteY6" fmla="*/ 1839539 h 3786982"/>
              <a:gd name="connsiteX7" fmla="*/ 65385 w 3091772"/>
              <a:gd name="connsiteY7" fmla="*/ 714931 h 3786982"/>
              <a:gd name="connsiteX8" fmla="*/ 601412 w 3091772"/>
              <a:gd name="connsiteY8" fmla="*/ 31760 h 3786982"/>
              <a:gd name="connsiteX9" fmla="*/ 1473771 w 3091772"/>
              <a:gd name="connsiteY9" fmla="*/ 147373 h 3786982"/>
              <a:gd name="connsiteX0" fmla="*/ 1414751 w 3032752"/>
              <a:gd name="connsiteY0" fmla="*/ 147373 h 3759308"/>
              <a:gd name="connsiteX1" fmla="*/ 2108433 w 3032752"/>
              <a:gd name="connsiteY1" fmla="*/ 452174 h 3759308"/>
              <a:gd name="connsiteX2" fmla="*/ 3022833 w 3032752"/>
              <a:gd name="connsiteY2" fmla="*/ 1187897 h 3759308"/>
              <a:gd name="connsiteX3" fmla="*/ 2560378 w 3032752"/>
              <a:gd name="connsiteY3" fmla="*/ 1976173 h 3759308"/>
              <a:gd name="connsiteX4" fmla="*/ 2034861 w 3032752"/>
              <a:gd name="connsiteY4" fmla="*/ 3090270 h 3759308"/>
              <a:gd name="connsiteX5" fmla="*/ 763109 w 3032752"/>
              <a:gd name="connsiteY5" fmla="*/ 3741911 h 3759308"/>
              <a:gd name="connsiteX6" fmla="*/ 447799 w 3032752"/>
              <a:gd name="connsiteY6" fmla="*/ 2407097 h 3759308"/>
              <a:gd name="connsiteX7" fmla="*/ 6365 w 3032752"/>
              <a:gd name="connsiteY7" fmla="*/ 714931 h 3759308"/>
              <a:gd name="connsiteX8" fmla="*/ 542392 w 3032752"/>
              <a:gd name="connsiteY8" fmla="*/ 31760 h 3759308"/>
              <a:gd name="connsiteX9" fmla="*/ 1414751 w 3032752"/>
              <a:gd name="connsiteY9" fmla="*/ 147373 h 3759308"/>
              <a:gd name="connsiteX0" fmla="*/ 1415431 w 3033432"/>
              <a:gd name="connsiteY0" fmla="*/ 147373 h 3448968"/>
              <a:gd name="connsiteX1" fmla="*/ 2109113 w 3033432"/>
              <a:gd name="connsiteY1" fmla="*/ 452174 h 3448968"/>
              <a:gd name="connsiteX2" fmla="*/ 3023513 w 3033432"/>
              <a:gd name="connsiteY2" fmla="*/ 1187897 h 3448968"/>
              <a:gd name="connsiteX3" fmla="*/ 2561058 w 3033432"/>
              <a:gd name="connsiteY3" fmla="*/ 1976173 h 3448968"/>
              <a:gd name="connsiteX4" fmla="*/ 2035541 w 3033432"/>
              <a:gd name="connsiteY4" fmla="*/ 3090270 h 3448968"/>
              <a:gd name="connsiteX5" fmla="*/ 1016037 w 3033432"/>
              <a:gd name="connsiteY5" fmla="*/ 3416091 h 3448968"/>
              <a:gd name="connsiteX6" fmla="*/ 448479 w 3033432"/>
              <a:gd name="connsiteY6" fmla="*/ 2407097 h 3448968"/>
              <a:gd name="connsiteX7" fmla="*/ 7045 w 3033432"/>
              <a:gd name="connsiteY7" fmla="*/ 714931 h 3448968"/>
              <a:gd name="connsiteX8" fmla="*/ 543072 w 3033432"/>
              <a:gd name="connsiteY8" fmla="*/ 31760 h 3448968"/>
              <a:gd name="connsiteX9" fmla="*/ 1415431 w 3033432"/>
              <a:gd name="connsiteY9" fmla="*/ 147373 h 3448968"/>
              <a:gd name="connsiteX0" fmla="*/ 1415431 w 3033510"/>
              <a:gd name="connsiteY0" fmla="*/ 147373 h 3416998"/>
              <a:gd name="connsiteX1" fmla="*/ 2109113 w 3033510"/>
              <a:gd name="connsiteY1" fmla="*/ 452174 h 3416998"/>
              <a:gd name="connsiteX2" fmla="*/ 3023513 w 3033510"/>
              <a:gd name="connsiteY2" fmla="*/ 1187897 h 3416998"/>
              <a:gd name="connsiteX3" fmla="*/ 2561058 w 3033510"/>
              <a:gd name="connsiteY3" fmla="*/ 1976173 h 3416998"/>
              <a:gd name="connsiteX4" fmla="*/ 2014521 w 3033510"/>
              <a:gd name="connsiteY4" fmla="*/ 2575263 h 3416998"/>
              <a:gd name="connsiteX5" fmla="*/ 1016037 w 3033510"/>
              <a:gd name="connsiteY5" fmla="*/ 3416091 h 3416998"/>
              <a:gd name="connsiteX6" fmla="*/ 448479 w 3033510"/>
              <a:gd name="connsiteY6" fmla="*/ 2407097 h 3416998"/>
              <a:gd name="connsiteX7" fmla="*/ 7045 w 3033510"/>
              <a:gd name="connsiteY7" fmla="*/ 714931 h 3416998"/>
              <a:gd name="connsiteX8" fmla="*/ 543072 w 3033510"/>
              <a:gd name="connsiteY8" fmla="*/ 31760 h 3416998"/>
              <a:gd name="connsiteX9" fmla="*/ 1415431 w 3033510"/>
              <a:gd name="connsiteY9" fmla="*/ 147373 h 3416998"/>
              <a:gd name="connsiteX0" fmla="*/ 1415431 w 3045270"/>
              <a:gd name="connsiteY0" fmla="*/ 147373 h 3416993"/>
              <a:gd name="connsiteX1" fmla="*/ 2109113 w 3045270"/>
              <a:gd name="connsiteY1" fmla="*/ 452174 h 3416993"/>
              <a:gd name="connsiteX2" fmla="*/ 3023513 w 3045270"/>
              <a:gd name="connsiteY2" fmla="*/ 1187897 h 3416993"/>
              <a:gd name="connsiteX3" fmla="*/ 2697692 w 3045270"/>
              <a:gd name="connsiteY3" fmla="*/ 1997193 h 3416993"/>
              <a:gd name="connsiteX4" fmla="*/ 2014521 w 3045270"/>
              <a:gd name="connsiteY4" fmla="*/ 2575263 h 3416993"/>
              <a:gd name="connsiteX5" fmla="*/ 1016037 w 3045270"/>
              <a:gd name="connsiteY5" fmla="*/ 3416091 h 3416993"/>
              <a:gd name="connsiteX6" fmla="*/ 448479 w 3045270"/>
              <a:gd name="connsiteY6" fmla="*/ 2407097 h 3416993"/>
              <a:gd name="connsiteX7" fmla="*/ 7045 w 3045270"/>
              <a:gd name="connsiteY7" fmla="*/ 714931 h 3416993"/>
              <a:gd name="connsiteX8" fmla="*/ 543072 w 3045270"/>
              <a:gd name="connsiteY8" fmla="*/ 31760 h 3416993"/>
              <a:gd name="connsiteX9" fmla="*/ 1415431 w 3045270"/>
              <a:gd name="connsiteY9" fmla="*/ 147373 h 3416993"/>
              <a:gd name="connsiteX0" fmla="*/ 1415431 w 3045270"/>
              <a:gd name="connsiteY0" fmla="*/ 147373 h 3420503"/>
              <a:gd name="connsiteX1" fmla="*/ 2109113 w 3045270"/>
              <a:gd name="connsiteY1" fmla="*/ 452174 h 3420503"/>
              <a:gd name="connsiteX2" fmla="*/ 3023513 w 3045270"/>
              <a:gd name="connsiteY2" fmla="*/ 1187897 h 3420503"/>
              <a:gd name="connsiteX3" fmla="*/ 2697692 w 3045270"/>
              <a:gd name="connsiteY3" fmla="*/ 1997193 h 3420503"/>
              <a:gd name="connsiteX4" fmla="*/ 2014521 w 3045270"/>
              <a:gd name="connsiteY4" fmla="*/ 2743429 h 3420503"/>
              <a:gd name="connsiteX5" fmla="*/ 1016037 w 3045270"/>
              <a:gd name="connsiteY5" fmla="*/ 3416091 h 3420503"/>
              <a:gd name="connsiteX6" fmla="*/ 448479 w 3045270"/>
              <a:gd name="connsiteY6" fmla="*/ 2407097 h 3420503"/>
              <a:gd name="connsiteX7" fmla="*/ 7045 w 3045270"/>
              <a:gd name="connsiteY7" fmla="*/ 714931 h 3420503"/>
              <a:gd name="connsiteX8" fmla="*/ 543072 w 3045270"/>
              <a:gd name="connsiteY8" fmla="*/ 31760 h 3420503"/>
              <a:gd name="connsiteX9" fmla="*/ 1415431 w 3045270"/>
              <a:gd name="connsiteY9" fmla="*/ 147373 h 3420503"/>
              <a:gd name="connsiteX0" fmla="*/ 1415431 w 3029190"/>
              <a:gd name="connsiteY0" fmla="*/ 150567 h 3423697"/>
              <a:gd name="connsiteX1" fmla="*/ 2445444 w 3029190"/>
              <a:gd name="connsiteY1" fmla="*/ 592003 h 3423697"/>
              <a:gd name="connsiteX2" fmla="*/ 3023513 w 3029190"/>
              <a:gd name="connsiteY2" fmla="*/ 1191091 h 3423697"/>
              <a:gd name="connsiteX3" fmla="*/ 2697692 w 3029190"/>
              <a:gd name="connsiteY3" fmla="*/ 2000387 h 3423697"/>
              <a:gd name="connsiteX4" fmla="*/ 2014521 w 3029190"/>
              <a:gd name="connsiteY4" fmla="*/ 2746623 h 3423697"/>
              <a:gd name="connsiteX5" fmla="*/ 1016037 w 3029190"/>
              <a:gd name="connsiteY5" fmla="*/ 3419285 h 3423697"/>
              <a:gd name="connsiteX6" fmla="*/ 448479 w 3029190"/>
              <a:gd name="connsiteY6" fmla="*/ 2410291 h 3423697"/>
              <a:gd name="connsiteX7" fmla="*/ 7045 w 3029190"/>
              <a:gd name="connsiteY7" fmla="*/ 718125 h 3423697"/>
              <a:gd name="connsiteX8" fmla="*/ 543072 w 3029190"/>
              <a:gd name="connsiteY8" fmla="*/ 34954 h 3423697"/>
              <a:gd name="connsiteX9" fmla="*/ 1415431 w 3029190"/>
              <a:gd name="connsiteY9" fmla="*/ 150567 h 3423697"/>
              <a:gd name="connsiteX0" fmla="*/ 1424547 w 3038306"/>
              <a:gd name="connsiteY0" fmla="*/ 150567 h 3439197"/>
              <a:gd name="connsiteX1" fmla="*/ 2454560 w 3038306"/>
              <a:gd name="connsiteY1" fmla="*/ 592003 h 3439197"/>
              <a:gd name="connsiteX2" fmla="*/ 3032629 w 3038306"/>
              <a:gd name="connsiteY2" fmla="*/ 1191091 h 3439197"/>
              <a:gd name="connsiteX3" fmla="*/ 2706808 w 3038306"/>
              <a:gd name="connsiteY3" fmla="*/ 2000387 h 3439197"/>
              <a:gd name="connsiteX4" fmla="*/ 2023637 w 3038306"/>
              <a:gd name="connsiteY4" fmla="*/ 2746623 h 3439197"/>
              <a:gd name="connsiteX5" fmla="*/ 1025153 w 3038306"/>
              <a:gd name="connsiteY5" fmla="*/ 3419285 h 3439197"/>
              <a:gd name="connsiteX6" fmla="*/ 236877 w 3038306"/>
              <a:gd name="connsiteY6" fmla="*/ 1947836 h 3439197"/>
              <a:gd name="connsiteX7" fmla="*/ 16161 w 3038306"/>
              <a:gd name="connsiteY7" fmla="*/ 718125 h 3439197"/>
              <a:gd name="connsiteX8" fmla="*/ 552188 w 3038306"/>
              <a:gd name="connsiteY8" fmla="*/ 34954 h 3439197"/>
              <a:gd name="connsiteX9" fmla="*/ 1424547 w 3038306"/>
              <a:gd name="connsiteY9" fmla="*/ 150567 h 3439197"/>
              <a:gd name="connsiteX0" fmla="*/ 1424547 w 3038601"/>
              <a:gd name="connsiteY0" fmla="*/ 150567 h 3458469"/>
              <a:gd name="connsiteX1" fmla="*/ 2454560 w 3038601"/>
              <a:gd name="connsiteY1" fmla="*/ 592003 h 3458469"/>
              <a:gd name="connsiteX2" fmla="*/ 3032629 w 3038601"/>
              <a:gd name="connsiteY2" fmla="*/ 1191091 h 3458469"/>
              <a:gd name="connsiteX3" fmla="*/ 2706808 w 3038601"/>
              <a:gd name="connsiteY3" fmla="*/ 2000387 h 3458469"/>
              <a:gd name="connsiteX4" fmla="*/ 1950064 w 3038601"/>
              <a:gd name="connsiteY4" fmla="*/ 2946319 h 3458469"/>
              <a:gd name="connsiteX5" fmla="*/ 1025153 w 3038601"/>
              <a:gd name="connsiteY5" fmla="*/ 3419285 h 3458469"/>
              <a:gd name="connsiteX6" fmla="*/ 236877 w 3038601"/>
              <a:gd name="connsiteY6" fmla="*/ 1947836 h 3458469"/>
              <a:gd name="connsiteX7" fmla="*/ 16161 w 3038601"/>
              <a:gd name="connsiteY7" fmla="*/ 718125 h 3458469"/>
              <a:gd name="connsiteX8" fmla="*/ 552188 w 3038601"/>
              <a:gd name="connsiteY8" fmla="*/ 34954 h 3458469"/>
              <a:gd name="connsiteX9" fmla="*/ 1424547 w 3038601"/>
              <a:gd name="connsiteY9" fmla="*/ 150567 h 345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38601" h="3458469">
                <a:moveTo>
                  <a:pt x="1424547" y="150567"/>
                </a:moveTo>
                <a:cubicBezTo>
                  <a:pt x="1741609" y="243409"/>
                  <a:pt x="2186546" y="418582"/>
                  <a:pt x="2454560" y="592003"/>
                </a:cubicBezTo>
                <a:cubicBezTo>
                  <a:pt x="2722574" y="765424"/>
                  <a:pt x="2990588" y="956360"/>
                  <a:pt x="3032629" y="1191091"/>
                </a:cubicBezTo>
                <a:cubicBezTo>
                  <a:pt x="3074670" y="1425822"/>
                  <a:pt x="2887236" y="1707849"/>
                  <a:pt x="2706808" y="2000387"/>
                </a:cubicBezTo>
                <a:cubicBezTo>
                  <a:pt x="2526381" y="2292925"/>
                  <a:pt x="2230340" y="2709836"/>
                  <a:pt x="1950064" y="2946319"/>
                </a:cubicBezTo>
                <a:cubicBezTo>
                  <a:pt x="1669788" y="3182802"/>
                  <a:pt x="1310684" y="3585699"/>
                  <a:pt x="1025153" y="3419285"/>
                </a:cubicBezTo>
                <a:cubicBezTo>
                  <a:pt x="739622" y="3252871"/>
                  <a:pt x="405042" y="2398029"/>
                  <a:pt x="236877" y="1947836"/>
                </a:cubicBezTo>
                <a:cubicBezTo>
                  <a:pt x="68712" y="1497643"/>
                  <a:pt x="-43398" y="1003656"/>
                  <a:pt x="16161" y="718125"/>
                </a:cubicBezTo>
                <a:cubicBezTo>
                  <a:pt x="75720" y="432594"/>
                  <a:pt x="317457" y="129547"/>
                  <a:pt x="552188" y="34954"/>
                </a:cubicBezTo>
                <a:cubicBezTo>
                  <a:pt x="786919" y="-59639"/>
                  <a:pt x="1107485" y="57726"/>
                  <a:pt x="1424547" y="150567"/>
                </a:cubicBezTo>
                <a:close/>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Arrow Connector 7">
            <a:extLst>
              <a:ext uri="{FF2B5EF4-FFF2-40B4-BE49-F238E27FC236}">
                <a16:creationId xmlns:a16="http://schemas.microsoft.com/office/drawing/2014/main" id="{66BD6A81-A578-D144-B0FB-C3F97DB990B1}"/>
              </a:ext>
            </a:extLst>
          </p:cNvPr>
          <p:cNvCxnSpPr/>
          <p:nvPr/>
        </p:nvCxnSpPr>
        <p:spPr>
          <a:xfrm>
            <a:off x="5465379" y="3452646"/>
            <a:ext cx="274336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B7FE2537-5FAC-C54D-BC53-B0BA2538CBC4}"/>
              </a:ext>
            </a:extLst>
          </p:cNvPr>
          <p:cNvSpPr/>
          <p:nvPr/>
        </p:nvSpPr>
        <p:spPr>
          <a:xfrm>
            <a:off x="4384345" y="2877125"/>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E241CB56-83C1-4A43-9698-897DC1142391}"/>
              </a:ext>
            </a:extLst>
          </p:cNvPr>
          <p:cNvCxnSpPr>
            <a:cxnSpLocks/>
            <a:endCxn id="64" idx="5"/>
          </p:cNvCxnSpPr>
          <p:nvPr/>
        </p:nvCxnSpPr>
        <p:spPr>
          <a:xfrm flipH="1" flipV="1">
            <a:off x="4532010" y="3019344"/>
            <a:ext cx="933368" cy="43330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E0AA99C-FFBC-7748-8DA8-EB909232F4D3}"/>
              </a:ext>
            </a:extLst>
          </p:cNvPr>
          <p:cNvCxnSpPr>
            <a:cxnSpLocks/>
          </p:cNvCxnSpPr>
          <p:nvPr/>
        </p:nvCxnSpPr>
        <p:spPr>
          <a:xfrm rot="20425900" flipV="1">
            <a:off x="5243702" y="2126219"/>
            <a:ext cx="2343808" cy="9616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BDC3E65-1821-EE42-8FF7-0392A108A7BA}"/>
              </a:ext>
            </a:extLst>
          </p:cNvPr>
          <p:cNvCxnSpPr>
            <a:cxnSpLocks/>
          </p:cNvCxnSpPr>
          <p:nvPr/>
        </p:nvCxnSpPr>
        <p:spPr>
          <a:xfrm rot="20425900" flipH="1" flipV="1">
            <a:off x="4658945" y="1589023"/>
            <a:ext cx="1494573" cy="3679954"/>
          </a:xfrm>
          <a:prstGeom prst="straightConnector1">
            <a:avLst/>
          </a:prstGeom>
          <a:ln w="19050">
            <a:solidFill>
              <a:schemeClr val="tx1"/>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 name="Title 2">
            <a:extLst>
              <a:ext uri="{FF2B5EF4-FFF2-40B4-BE49-F238E27FC236}">
                <a16:creationId xmlns:a16="http://schemas.microsoft.com/office/drawing/2014/main" id="{2CA94A25-49F3-D74E-985A-E58AA1FB6D8C}"/>
              </a:ext>
            </a:extLst>
          </p:cNvPr>
          <p:cNvSpPr>
            <a:spLocks noGrp="1"/>
          </p:cNvSpPr>
          <p:nvPr>
            <p:ph type="title"/>
          </p:nvPr>
        </p:nvSpPr>
        <p:spPr/>
        <p:txBody>
          <a:bodyPr/>
          <a:lstStyle/>
          <a:p>
            <a:r>
              <a:rPr lang="en-US" dirty="0"/>
              <a:t>Proximal Operators</a:t>
            </a:r>
          </a:p>
        </p:txBody>
      </p:sp>
      <p:cxnSp>
        <p:nvCxnSpPr>
          <p:cNvPr id="17" name="Straight Arrow Connector 16">
            <a:extLst>
              <a:ext uri="{FF2B5EF4-FFF2-40B4-BE49-F238E27FC236}">
                <a16:creationId xmlns:a16="http://schemas.microsoft.com/office/drawing/2014/main" id="{9B4C46B8-C729-674E-AE36-74194FB51E5B}"/>
              </a:ext>
            </a:extLst>
          </p:cNvPr>
          <p:cNvCxnSpPr>
            <a:cxnSpLocks/>
          </p:cNvCxnSpPr>
          <p:nvPr/>
        </p:nvCxnSpPr>
        <p:spPr>
          <a:xfrm flipV="1">
            <a:off x="5465380" y="1155700"/>
            <a:ext cx="2" cy="22969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F96BE3A2-E365-664C-BE7E-9BC6D8488B73}"/>
              </a:ext>
            </a:extLst>
          </p:cNvPr>
          <p:cNvPicPr>
            <a:picLocks noChangeAspect="1"/>
          </p:cNvPicPr>
          <p:nvPr/>
        </p:nvPicPr>
        <p:blipFill>
          <a:blip r:embed="rId3"/>
          <a:stretch>
            <a:fillRect/>
          </a:stretch>
        </p:blipFill>
        <p:spPr>
          <a:xfrm>
            <a:off x="4028765" y="1647183"/>
            <a:ext cx="266700" cy="228600"/>
          </a:xfrm>
          <a:prstGeom prst="rect">
            <a:avLst/>
          </a:prstGeom>
        </p:spPr>
      </p:pic>
      <p:pic>
        <p:nvPicPr>
          <p:cNvPr id="20" name="Picture 19">
            <a:extLst>
              <a:ext uri="{FF2B5EF4-FFF2-40B4-BE49-F238E27FC236}">
                <a16:creationId xmlns:a16="http://schemas.microsoft.com/office/drawing/2014/main" id="{CFA89940-9409-DB4D-B0DA-4DB34C09F532}"/>
              </a:ext>
            </a:extLst>
          </p:cNvPr>
          <p:cNvPicPr>
            <a:picLocks noChangeAspect="1"/>
          </p:cNvPicPr>
          <p:nvPr/>
        </p:nvPicPr>
        <p:blipFill>
          <a:blip r:embed="rId4"/>
          <a:stretch>
            <a:fillRect/>
          </a:stretch>
        </p:blipFill>
        <p:spPr>
          <a:xfrm>
            <a:off x="7498030" y="1579115"/>
            <a:ext cx="279400" cy="241300"/>
          </a:xfrm>
          <a:prstGeom prst="rect">
            <a:avLst/>
          </a:prstGeom>
        </p:spPr>
      </p:pic>
      <p:pic>
        <p:nvPicPr>
          <p:cNvPr id="21" name="Picture 20">
            <a:extLst>
              <a:ext uri="{FF2B5EF4-FFF2-40B4-BE49-F238E27FC236}">
                <a16:creationId xmlns:a16="http://schemas.microsoft.com/office/drawing/2014/main" id="{5C717043-020B-A34E-8DC3-8CD09857D978}"/>
              </a:ext>
            </a:extLst>
          </p:cNvPr>
          <p:cNvPicPr>
            <a:picLocks noChangeAspect="1"/>
          </p:cNvPicPr>
          <p:nvPr/>
        </p:nvPicPr>
        <p:blipFill>
          <a:blip r:embed="rId5"/>
          <a:stretch>
            <a:fillRect/>
          </a:stretch>
        </p:blipFill>
        <p:spPr>
          <a:xfrm>
            <a:off x="8204186" y="3573016"/>
            <a:ext cx="165100" cy="139700"/>
          </a:xfrm>
          <a:prstGeom prst="rect">
            <a:avLst/>
          </a:prstGeom>
        </p:spPr>
      </p:pic>
      <p:pic>
        <p:nvPicPr>
          <p:cNvPr id="23" name="Picture 22">
            <a:extLst>
              <a:ext uri="{FF2B5EF4-FFF2-40B4-BE49-F238E27FC236}">
                <a16:creationId xmlns:a16="http://schemas.microsoft.com/office/drawing/2014/main" id="{ACD49DBB-3C7D-7245-A9D5-3A44DAE7F30B}"/>
              </a:ext>
            </a:extLst>
          </p:cNvPr>
          <p:cNvPicPr>
            <a:picLocks noChangeAspect="1"/>
          </p:cNvPicPr>
          <p:nvPr/>
        </p:nvPicPr>
        <p:blipFill>
          <a:blip r:embed="rId6"/>
          <a:stretch>
            <a:fillRect/>
          </a:stretch>
        </p:blipFill>
        <p:spPr>
          <a:xfrm>
            <a:off x="5173594" y="1092073"/>
            <a:ext cx="152400" cy="203200"/>
          </a:xfrm>
          <a:prstGeom prst="rect">
            <a:avLst/>
          </a:prstGeom>
        </p:spPr>
      </p:pic>
      <p:pic>
        <p:nvPicPr>
          <p:cNvPr id="4" name="Picture 3">
            <a:extLst>
              <a:ext uri="{FF2B5EF4-FFF2-40B4-BE49-F238E27FC236}">
                <a16:creationId xmlns:a16="http://schemas.microsoft.com/office/drawing/2014/main" id="{8190261B-76AD-3F42-8B4B-BDC38C336819}"/>
              </a:ext>
            </a:extLst>
          </p:cNvPr>
          <p:cNvPicPr>
            <a:picLocks noChangeAspect="1"/>
          </p:cNvPicPr>
          <p:nvPr/>
        </p:nvPicPr>
        <p:blipFill>
          <a:blip r:embed="rId7"/>
          <a:stretch>
            <a:fillRect/>
          </a:stretch>
        </p:blipFill>
        <p:spPr>
          <a:xfrm>
            <a:off x="4221245" y="2572834"/>
            <a:ext cx="304800" cy="241300"/>
          </a:xfrm>
          <a:prstGeom prst="rect">
            <a:avLst/>
          </a:prstGeom>
        </p:spPr>
      </p:pic>
      <p:pic>
        <p:nvPicPr>
          <p:cNvPr id="5" name="Picture 4">
            <a:extLst>
              <a:ext uri="{FF2B5EF4-FFF2-40B4-BE49-F238E27FC236}">
                <a16:creationId xmlns:a16="http://schemas.microsoft.com/office/drawing/2014/main" id="{CF5328B5-4CB2-744A-BDC4-AA21C10CACC7}"/>
              </a:ext>
            </a:extLst>
          </p:cNvPr>
          <p:cNvPicPr>
            <a:picLocks noChangeAspect="1"/>
          </p:cNvPicPr>
          <p:nvPr/>
        </p:nvPicPr>
        <p:blipFill>
          <a:blip r:embed="rId8"/>
          <a:stretch>
            <a:fillRect/>
          </a:stretch>
        </p:blipFill>
        <p:spPr>
          <a:xfrm>
            <a:off x="1669278" y="3802492"/>
            <a:ext cx="2235200" cy="317500"/>
          </a:xfrm>
          <a:prstGeom prst="rect">
            <a:avLst/>
          </a:prstGeom>
        </p:spPr>
      </p:pic>
    </p:spTree>
    <p:extLst>
      <p:ext uri="{BB962C8B-B14F-4D97-AF65-F5344CB8AC3E}">
        <p14:creationId xmlns:p14="http://schemas.microsoft.com/office/powerpoint/2010/main" val="17142435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E142D243-6AFF-4A4C-BD43-7E9B53E04A2C}"/>
              </a:ext>
            </a:extLst>
          </p:cNvPr>
          <p:cNvSpPr/>
          <p:nvPr/>
        </p:nvSpPr>
        <p:spPr>
          <a:xfrm>
            <a:off x="4114406" y="1699765"/>
            <a:ext cx="3038601" cy="3458469"/>
          </a:xfrm>
          <a:custGeom>
            <a:avLst/>
            <a:gdLst>
              <a:gd name="connsiteX0" fmla="*/ 1070889 w 2763641"/>
              <a:gd name="connsiteY0" fmla="*/ 92438 h 3092301"/>
              <a:gd name="connsiteX1" fmla="*/ 2353152 w 2763641"/>
              <a:gd name="connsiteY1" fmla="*/ 481321 h 3092301"/>
              <a:gd name="connsiteX2" fmla="*/ 2626420 w 2763641"/>
              <a:gd name="connsiteY2" fmla="*/ 922755 h 3092301"/>
              <a:gd name="connsiteX3" fmla="*/ 2752545 w 2763641"/>
              <a:gd name="connsiteY3" fmla="*/ 1858176 h 3092301"/>
              <a:gd name="connsiteX4" fmla="*/ 2353152 w 2763641"/>
              <a:gd name="connsiteY4" fmla="*/ 2888190 h 3092301"/>
              <a:gd name="connsiteX5" fmla="*/ 944765 w 2763641"/>
              <a:gd name="connsiteY5" fmla="*/ 2993293 h 3092301"/>
              <a:gd name="connsiteX6" fmla="*/ 145979 w 2763641"/>
              <a:gd name="connsiteY6" fmla="*/ 1763583 h 3092301"/>
              <a:gd name="connsiteX7" fmla="*/ 30365 w 2763641"/>
              <a:gd name="connsiteY7" fmla="*/ 723059 h 3092301"/>
              <a:gd name="connsiteX8" fmla="*/ 503331 w 2763641"/>
              <a:gd name="connsiteY8" fmla="*/ 50397 h 3092301"/>
              <a:gd name="connsiteX9" fmla="*/ 1070889 w 2763641"/>
              <a:gd name="connsiteY9" fmla="*/ 92438 h 3092301"/>
              <a:gd name="connsiteX0" fmla="*/ 1722531 w 2763641"/>
              <a:gd name="connsiteY0" fmla="*/ 87449 h 3097823"/>
              <a:gd name="connsiteX1" fmla="*/ 2353152 w 2763641"/>
              <a:gd name="connsiteY1" fmla="*/ 486843 h 3097823"/>
              <a:gd name="connsiteX2" fmla="*/ 2626420 w 2763641"/>
              <a:gd name="connsiteY2" fmla="*/ 928277 h 3097823"/>
              <a:gd name="connsiteX3" fmla="*/ 2752545 w 2763641"/>
              <a:gd name="connsiteY3" fmla="*/ 1863698 h 3097823"/>
              <a:gd name="connsiteX4" fmla="*/ 2353152 w 2763641"/>
              <a:gd name="connsiteY4" fmla="*/ 2893712 h 3097823"/>
              <a:gd name="connsiteX5" fmla="*/ 944765 w 2763641"/>
              <a:gd name="connsiteY5" fmla="*/ 2998815 h 3097823"/>
              <a:gd name="connsiteX6" fmla="*/ 145979 w 2763641"/>
              <a:gd name="connsiteY6" fmla="*/ 1769105 h 3097823"/>
              <a:gd name="connsiteX7" fmla="*/ 30365 w 2763641"/>
              <a:gd name="connsiteY7" fmla="*/ 728581 h 3097823"/>
              <a:gd name="connsiteX8" fmla="*/ 503331 w 2763641"/>
              <a:gd name="connsiteY8" fmla="*/ 55919 h 3097823"/>
              <a:gd name="connsiteX9" fmla="*/ 1722531 w 2763641"/>
              <a:gd name="connsiteY9" fmla="*/ 87449 h 3097823"/>
              <a:gd name="connsiteX0" fmla="*/ 1718298 w 2759408"/>
              <a:gd name="connsiteY0" fmla="*/ 87449 h 3583011"/>
              <a:gd name="connsiteX1" fmla="*/ 2348919 w 2759408"/>
              <a:gd name="connsiteY1" fmla="*/ 486843 h 3583011"/>
              <a:gd name="connsiteX2" fmla="*/ 2622187 w 2759408"/>
              <a:gd name="connsiteY2" fmla="*/ 928277 h 3583011"/>
              <a:gd name="connsiteX3" fmla="*/ 2748312 w 2759408"/>
              <a:gd name="connsiteY3" fmla="*/ 1863698 h 3583011"/>
              <a:gd name="connsiteX4" fmla="*/ 2348919 w 2759408"/>
              <a:gd name="connsiteY4" fmla="*/ 2893712 h 3583011"/>
              <a:gd name="connsiteX5" fmla="*/ 814408 w 2759408"/>
              <a:gd name="connsiteY5" fmla="*/ 3545353 h 3583011"/>
              <a:gd name="connsiteX6" fmla="*/ 141746 w 2759408"/>
              <a:gd name="connsiteY6" fmla="*/ 1769105 h 3583011"/>
              <a:gd name="connsiteX7" fmla="*/ 26132 w 2759408"/>
              <a:gd name="connsiteY7" fmla="*/ 728581 h 3583011"/>
              <a:gd name="connsiteX8" fmla="*/ 499098 w 2759408"/>
              <a:gd name="connsiteY8" fmla="*/ 55919 h 3583011"/>
              <a:gd name="connsiteX9" fmla="*/ 1718298 w 2759408"/>
              <a:gd name="connsiteY9" fmla="*/ 87449 h 3583011"/>
              <a:gd name="connsiteX0" fmla="*/ 1718298 w 2759408"/>
              <a:gd name="connsiteY0" fmla="*/ 87449 h 3603572"/>
              <a:gd name="connsiteX1" fmla="*/ 2348919 w 2759408"/>
              <a:gd name="connsiteY1" fmla="*/ 486843 h 3603572"/>
              <a:gd name="connsiteX2" fmla="*/ 2622187 w 2759408"/>
              <a:gd name="connsiteY2" fmla="*/ 928277 h 3603572"/>
              <a:gd name="connsiteX3" fmla="*/ 2748312 w 2759408"/>
              <a:gd name="connsiteY3" fmla="*/ 1863698 h 3603572"/>
              <a:gd name="connsiteX4" fmla="*/ 2348919 w 2759408"/>
              <a:gd name="connsiteY4" fmla="*/ 2893712 h 3603572"/>
              <a:gd name="connsiteX5" fmla="*/ 814408 w 2759408"/>
              <a:gd name="connsiteY5" fmla="*/ 3545353 h 3603572"/>
              <a:gd name="connsiteX6" fmla="*/ 141746 w 2759408"/>
              <a:gd name="connsiteY6" fmla="*/ 1769105 h 3603572"/>
              <a:gd name="connsiteX7" fmla="*/ 26132 w 2759408"/>
              <a:gd name="connsiteY7" fmla="*/ 728581 h 3603572"/>
              <a:gd name="connsiteX8" fmla="*/ 499098 w 2759408"/>
              <a:gd name="connsiteY8" fmla="*/ 55919 h 3603572"/>
              <a:gd name="connsiteX9" fmla="*/ 1718298 w 2759408"/>
              <a:gd name="connsiteY9" fmla="*/ 87449 h 3603572"/>
              <a:gd name="connsiteX0" fmla="*/ 1718298 w 2776096"/>
              <a:gd name="connsiteY0" fmla="*/ 87449 h 3583011"/>
              <a:gd name="connsiteX1" fmla="*/ 2348919 w 2776096"/>
              <a:gd name="connsiteY1" fmla="*/ 486843 h 3583011"/>
              <a:gd name="connsiteX2" fmla="*/ 2622187 w 2776096"/>
              <a:gd name="connsiteY2" fmla="*/ 928277 h 3583011"/>
              <a:gd name="connsiteX3" fmla="*/ 2748312 w 2776096"/>
              <a:gd name="connsiteY3" fmla="*/ 1863698 h 3583011"/>
              <a:gd name="connsiteX4" fmla="*/ 2086160 w 2776096"/>
              <a:gd name="connsiteY4" fmla="*/ 2893712 h 3583011"/>
              <a:gd name="connsiteX5" fmla="*/ 814408 w 2776096"/>
              <a:gd name="connsiteY5" fmla="*/ 3545353 h 3583011"/>
              <a:gd name="connsiteX6" fmla="*/ 141746 w 2776096"/>
              <a:gd name="connsiteY6" fmla="*/ 1769105 h 3583011"/>
              <a:gd name="connsiteX7" fmla="*/ 26132 w 2776096"/>
              <a:gd name="connsiteY7" fmla="*/ 728581 h 3583011"/>
              <a:gd name="connsiteX8" fmla="*/ 499098 w 2776096"/>
              <a:gd name="connsiteY8" fmla="*/ 55919 h 3583011"/>
              <a:gd name="connsiteX9" fmla="*/ 1718298 w 2776096"/>
              <a:gd name="connsiteY9" fmla="*/ 87449 h 3583011"/>
              <a:gd name="connsiteX0" fmla="*/ 1718298 w 2667269"/>
              <a:gd name="connsiteY0" fmla="*/ 87449 h 3583720"/>
              <a:gd name="connsiteX1" fmla="*/ 2348919 w 2667269"/>
              <a:gd name="connsiteY1" fmla="*/ 486843 h 3583720"/>
              <a:gd name="connsiteX2" fmla="*/ 2622187 w 2667269"/>
              <a:gd name="connsiteY2" fmla="*/ 928277 h 3583720"/>
              <a:gd name="connsiteX3" fmla="*/ 2611677 w 2667269"/>
              <a:gd name="connsiteY3" fmla="*/ 1779615 h 3583720"/>
              <a:gd name="connsiteX4" fmla="*/ 2086160 w 2667269"/>
              <a:gd name="connsiteY4" fmla="*/ 2893712 h 3583720"/>
              <a:gd name="connsiteX5" fmla="*/ 814408 w 2667269"/>
              <a:gd name="connsiteY5" fmla="*/ 3545353 h 3583720"/>
              <a:gd name="connsiteX6" fmla="*/ 141746 w 2667269"/>
              <a:gd name="connsiteY6" fmla="*/ 1769105 h 3583720"/>
              <a:gd name="connsiteX7" fmla="*/ 26132 w 2667269"/>
              <a:gd name="connsiteY7" fmla="*/ 728581 h 3583720"/>
              <a:gd name="connsiteX8" fmla="*/ 499098 w 2667269"/>
              <a:gd name="connsiteY8" fmla="*/ 55919 h 3583720"/>
              <a:gd name="connsiteX9" fmla="*/ 1718298 w 2667269"/>
              <a:gd name="connsiteY9" fmla="*/ 87449 h 3583720"/>
              <a:gd name="connsiteX0" fmla="*/ 1742821 w 2691792"/>
              <a:gd name="connsiteY0" fmla="*/ 87449 h 3590424"/>
              <a:gd name="connsiteX1" fmla="*/ 2373442 w 2691792"/>
              <a:gd name="connsiteY1" fmla="*/ 486843 h 3590424"/>
              <a:gd name="connsiteX2" fmla="*/ 2646710 w 2691792"/>
              <a:gd name="connsiteY2" fmla="*/ 928277 h 3590424"/>
              <a:gd name="connsiteX3" fmla="*/ 2636200 w 2691792"/>
              <a:gd name="connsiteY3" fmla="*/ 1779615 h 3590424"/>
              <a:gd name="connsiteX4" fmla="*/ 2110683 w 2691792"/>
              <a:gd name="connsiteY4" fmla="*/ 2893712 h 3590424"/>
              <a:gd name="connsiteX5" fmla="*/ 838931 w 2691792"/>
              <a:gd name="connsiteY5" fmla="*/ 3545353 h 3590424"/>
              <a:gd name="connsiteX6" fmla="*/ 92697 w 2691792"/>
              <a:gd name="connsiteY6" fmla="*/ 1642981 h 3590424"/>
              <a:gd name="connsiteX7" fmla="*/ 50655 w 2691792"/>
              <a:gd name="connsiteY7" fmla="*/ 728581 h 3590424"/>
              <a:gd name="connsiteX8" fmla="*/ 523621 w 2691792"/>
              <a:gd name="connsiteY8" fmla="*/ 55919 h 3590424"/>
              <a:gd name="connsiteX9" fmla="*/ 1742821 w 2691792"/>
              <a:gd name="connsiteY9" fmla="*/ 87449 h 3590424"/>
              <a:gd name="connsiteX0" fmla="*/ 1732063 w 2681034"/>
              <a:gd name="connsiteY0" fmla="*/ 87449 h 3590424"/>
              <a:gd name="connsiteX1" fmla="*/ 2362684 w 2681034"/>
              <a:gd name="connsiteY1" fmla="*/ 486843 h 3590424"/>
              <a:gd name="connsiteX2" fmla="*/ 2635952 w 2681034"/>
              <a:gd name="connsiteY2" fmla="*/ 928277 h 3590424"/>
              <a:gd name="connsiteX3" fmla="*/ 2625442 w 2681034"/>
              <a:gd name="connsiteY3" fmla="*/ 1779615 h 3590424"/>
              <a:gd name="connsiteX4" fmla="*/ 2099925 w 2681034"/>
              <a:gd name="connsiteY4" fmla="*/ 2893712 h 3590424"/>
              <a:gd name="connsiteX5" fmla="*/ 828173 w 2681034"/>
              <a:gd name="connsiteY5" fmla="*/ 3545353 h 3590424"/>
              <a:gd name="connsiteX6" fmla="*/ 81939 w 2681034"/>
              <a:gd name="connsiteY6" fmla="*/ 1642981 h 3590424"/>
              <a:gd name="connsiteX7" fmla="*/ 39897 w 2681034"/>
              <a:gd name="connsiteY7" fmla="*/ 728581 h 3590424"/>
              <a:gd name="connsiteX8" fmla="*/ 512863 w 2681034"/>
              <a:gd name="connsiteY8" fmla="*/ 55919 h 3590424"/>
              <a:gd name="connsiteX9" fmla="*/ 1732063 w 2681034"/>
              <a:gd name="connsiteY9" fmla="*/ 87449 h 3590424"/>
              <a:gd name="connsiteX0" fmla="*/ 1677136 w 2626107"/>
              <a:gd name="connsiteY0" fmla="*/ 105191 h 3608166"/>
              <a:gd name="connsiteX1" fmla="*/ 2307757 w 2626107"/>
              <a:gd name="connsiteY1" fmla="*/ 504585 h 3608166"/>
              <a:gd name="connsiteX2" fmla="*/ 2581025 w 2626107"/>
              <a:gd name="connsiteY2" fmla="*/ 946019 h 3608166"/>
              <a:gd name="connsiteX3" fmla="*/ 2570515 w 2626107"/>
              <a:gd name="connsiteY3" fmla="*/ 1797357 h 3608166"/>
              <a:gd name="connsiteX4" fmla="*/ 2044998 w 2626107"/>
              <a:gd name="connsiteY4" fmla="*/ 2911454 h 3608166"/>
              <a:gd name="connsiteX5" fmla="*/ 773246 w 2626107"/>
              <a:gd name="connsiteY5" fmla="*/ 3563095 h 3608166"/>
              <a:gd name="connsiteX6" fmla="*/ 27012 w 2626107"/>
              <a:gd name="connsiteY6" fmla="*/ 1660723 h 3608166"/>
              <a:gd name="connsiteX7" fmla="*/ 184667 w 2626107"/>
              <a:gd name="connsiteY7" fmla="*/ 147233 h 3608166"/>
              <a:gd name="connsiteX8" fmla="*/ 457936 w 2626107"/>
              <a:gd name="connsiteY8" fmla="*/ 73661 h 3608166"/>
              <a:gd name="connsiteX9" fmla="*/ 1677136 w 2626107"/>
              <a:gd name="connsiteY9" fmla="*/ 105191 h 3608166"/>
              <a:gd name="connsiteX0" fmla="*/ 1677136 w 2626107"/>
              <a:gd name="connsiteY0" fmla="*/ 252482 h 3755457"/>
              <a:gd name="connsiteX1" fmla="*/ 2307757 w 2626107"/>
              <a:gd name="connsiteY1" fmla="*/ 651876 h 3755457"/>
              <a:gd name="connsiteX2" fmla="*/ 2581025 w 2626107"/>
              <a:gd name="connsiteY2" fmla="*/ 1093310 h 3755457"/>
              <a:gd name="connsiteX3" fmla="*/ 2570515 w 2626107"/>
              <a:gd name="connsiteY3" fmla="*/ 1944648 h 3755457"/>
              <a:gd name="connsiteX4" fmla="*/ 2044998 w 2626107"/>
              <a:gd name="connsiteY4" fmla="*/ 3058745 h 3755457"/>
              <a:gd name="connsiteX5" fmla="*/ 773246 w 2626107"/>
              <a:gd name="connsiteY5" fmla="*/ 3710386 h 3755457"/>
              <a:gd name="connsiteX6" fmla="*/ 27012 w 2626107"/>
              <a:gd name="connsiteY6" fmla="*/ 1808014 h 3755457"/>
              <a:gd name="connsiteX7" fmla="*/ 184667 w 2626107"/>
              <a:gd name="connsiteY7" fmla="*/ 294524 h 3755457"/>
              <a:gd name="connsiteX8" fmla="*/ 552529 w 2626107"/>
              <a:gd name="connsiteY8" fmla="*/ 235 h 3755457"/>
              <a:gd name="connsiteX9" fmla="*/ 1677136 w 2626107"/>
              <a:gd name="connsiteY9" fmla="*/ 252482 h 3755457"/>
              <a:gd name="connsiteX0" fmla="*/ 1726019 w 2674990"/>
              <a:gd name="connsiteY0" fmla="*/ 266603 h 3769578"/>
              <a:gd name="connsiteX1" fmla="*/ 2356640 w 2674990"/>
              <a:gd name="connsiteY1" fmla="*/ 665997 h 3769578"/>
              <a:gd name="connsiteX2" fmla="*/ 2629908 w 2674990"/>
              <a:gd name="connsiteY2" fmla="*/ 1107431 h 3769578"/>
              <a:gd name="connsiteX3" fmla="*/ 2619398 w 2674990"/>
              <a:gd name="connsiteY3" fmla="*/ 1958769 h 3769578"/>
              <a:gd name="connsiteX4" fmla="*/ 2093881 w 2674990"/>
              <a:gd name="connsiteY4" fmla="*/ 3072866 h 3769578"/>
              <a:gd name="connsiteX5" fmla="*/ 822129 w 2674990"/>
              <a:gd name="connsiteY5" fmla="*/ 3724507 h 3769578"/>
              <a:gd name="connsiteX6" fmla="*/ 75895 w 2674990"/>
              <a:gd name="connsiteY6" fmla="*/ 1822135 h 3769578"/>
              <a:gd name="connsiteX7" fmla="*/ 65385 w 2674990"/>
              <a:gd name="connsiteY7" fmla="*/ 697527 h 3769578"/>
              <a:gd name="connsiteX8" fmla="*/ 601412 w 2674990"/>
              <a:gd name="connsiteY8" fmla="*/ 14356 h 3769578"/>
              <a:gd name="connsiteX9" fmla="*/ 1726019 w 2674990"/>
              <a:gd name="connsiteY9" fmla="*/ 266603 h 3769578"/>
              <a:gd name="connsiteX0" fmla="*/ 1726019 w 3085695"/>
              <a:gd name="connsiteY0" fmla="*/ 266603 h 3769578"/>
              <a:gd name="connsiteX1" fmla="*/ 2356640 w 3085695"/>
              <a:gd name="connsiteY1" fmla="*/ 665997 h 3769578"/>
              <a:gd name="connsiteX2" fmla="*/ 3081853 w 3085695"/>
              <a:gd name="connsiteY2" fmla="*/ 1170493 h 3769578"/>
              <a:gd name="connsiteX3" fmla="*/ 2619398 w 3085695"/>
              <a:gd name="connsiteY3" fmla="*/ 1958769 h 3769578"/>
              <a:gd name="connsiteX4" fmla="*/ 2093881 w 3085695"/>
              <a:gd name="connsiteY4" fmla="*/ 3072866 h 3769578"/>
              <a:gd name="connsiteX5" fmla="*/ 822129 w 3085695"/>
              <a:gd name="connsiteY5" fmla="*/ 3724507 h 3769578"/>
              <a:gd name="connsiteX6" fmla="*/ 75895 w 3085695"/>
              <a:gd name="connsiteY6" fmla="*/ 1822135 h 3769578"/>
              <a:gd name="connsiteX7" fmla="*/ 65385 w 3085695"/>
              <a:gd name="connsiteY7" fmla="*/ 697527 h 3769578"/>
              <a:gd name="connsiteX8" fmla="*/ 601412 w 3085695"/>
              <a:gd name="connsiteY8" fmla="*/ 14356 h 3769578"/>
              <a:gd name="connsiteX9" fmla="*/ 1726019 w 3085695"/>
              <a:gd name="connsiteY9" fmla="*/ 266603 h 3769578"/>
              <a:gd name="connsiteX0" fmla="*/ 1726019 w 3091772"/>
              <a:gd name="connsiteY0" fmla="*/ 264911 h 3767886"/>
              <a:gd name="connsiteX1" fmla="*/ 2167453 w 3091772"/>
              <a:gd name="connsiteY1" fmla="*/ 433078 h 3767886"/>
              <a:gd name="connsiteX2" fmla="*/ 3081853 w 3091772"/>
              <a:gd name="connsiteY2" fmla="*/ 1168801 h 3767886"/>
              <a:gd name="connsiteX3" fmla="*/ 2619398 w 3091772"/>
              <a:gd name="connsiteY3" fmla="*/ 1957077 h 3767886"/>
              <a:gd name="connsiteX4" fmla="*/ 2093881 w 3091772"/>
              <a:gd name="connsiteY4" fmla="*/ 3071174 h 3767886"/>
              <a:gd name="connsiteX5" fmla="*/ 822129 w 3091772"/>
              <a:gd name="connsiteY5" fmla="*/ 3722815 h 3767886"/>
              <a:gd name="connsiteX6" fmla="*/ 75895 w 3091772"/>
              <a:gd name="connsiteY6" fmla="*/ 1820443 h 3767886"/>
              <a:gd name="connsiteX7" fmla="*/ 65385 w 3091772"/>
              <a:gd name="connsiteY7" fmla="*/ 695835 h 3767886"/>
              <a:gd name="connsiteX8" fmla="*/ 601412 w 3091772"/>
              <a:gd name="connsiteY8" fmla="*/ 12664 h 3767886"/>
              <a:gd name="connsiteX9" fmla="*/ 1726019 w 3091772"/>
              <a:gd name="connsiteY9" fmla="*/ 264911 h 3767886"/>
              <a:gd name="connsiteX0" fmla="*/ 1473771 w 3091772"/>
              <a:gd name="connsiteY0" fmla="*/ 147373 h 3786982"/>
              <a:gd name="connsiteX1" fmla="*/ 2167453 w 3091772"/>
              <a:gd name="connsiteY1" fmla="*/ 452174 h 3786982"/>
              <a:gd name="connsiteX2" fmla="*/ 3081853 w 3091772"/>
              <a:gd name="connsiteY2" fmla="*/ 1187897 h 3786982"/>
              <a:gd name="connsiteX3" fmla="*/ 2619398 w 3091772"/>
              <a:gd name="connsiteY3" fmla="*/ 1976173 h 3786982"/>
              <a:gd name="connsiteX4" fmla="*/ 2093881 w 3091772"/>
              <a:gd name="connsiteY4" fmla="*/ 3090270 h 3786982"/>
              <a:gd name="connsiteX5" fmla="*/ 822129 w 3091772"/>
              <a:gd name="connsiteY5" fmla="*/ 3741911 h 3786982"/>
              <a:gd name="connsiteX6" fmla="*/ 75895 w 3091772"/>
              <a:gd name="connsiteY6" fmla="*/ 1839539 h 3786982"/>
              <a:gd name="connsiteX7" fmla="*/ 65385 w 3091772"/>
              <a:gd name="connsiteY7" fmla="*/ 714931 h 3786982"/>
              <a:gd name="connsiteX8" fmla="*/ 601412 w 3091772"/>
              <a:gd name="connsiteY8" fmla="*/ 31760 h 3786982"/>
              <a:gd name="connsiteX9" fmla="*/ 1473771 w 3091772"/>
              <a:gd name="connsiteY9" fmla="*/ 147373 h 3786982"/>
              <a:gd name="connsiteX0" fmla="*/ 1414751 w 3032752"/>
              <a:gd name="connsiteY0" fmla="*/ 147373 h 3759308"/>
              <a:gd name="connsiteX1" fmla="*/ 2108433 w 3032752"/>
              <a:gd name="connsiteY1" fmla="*/ 452174 h 3759308"/>
              <a:gd name="connsiteX2" fmla="*/ 3022833 w 3032752"/>
              <a:gd name="connsiteY2" fmla="*/ 1187897 h 3759308"/>
              <a:gd name="connsiteX3" fmla="*/ 2560378 w 3032752"/>
              <a:gd name="connsiteY3" fmla="*/ 1976173 h 3759308"/>
              <a:gd name="connsiteX4" fmla="*/ 2034861 w 3032752"/>
              <a:gd name="connsiteY4" fmla="*/ 3090270 h 3759308"/>
              <a:gd name="connsiteX5" fmla="*/ 763109 w 3032752"/>
              <a:gd name="connsiteY5" fmla="*/ 3741911 h 3759308"/>
              <a:gd name="connsiteX6" fmla="*/ 447799 w 3032752"/>
              <a:gd name="connsiteY6" fmla="*/ 2407097 h 3759308"/>
              <a:gd name="connsiteX7" fmla="*/ 6365 w 3032752"/>
              <a:gd name="connsiteY7" fmla="*/ 714931 h 3759308"/>
              <a:gd name="connsiteX8" fmla="*/ 542392 w 3032752"/>
              <a:gd name="connsiteY8" fmla="*/ 31760 h 3759308"/>
              <a:gd name="connsiteX9" fmla="*/ 1414751 w 3032752"/>
              <a:gd name="connsiteY9" fmla="*/ 147373 h 3759308"/>
              <a:gd name="connsiteX0" fmla="*/ 1415431 w 3033432"/>
              <a:gd name="connsiteY0" fmla="*/ 147373 h 3448968"/>
              <a:gd name="connsiteX1" fmla="*/ 2109113 w 3033432"/>
              <a:gd name="connsiteY1" fmla="*/ 452174 h 3448968"/>
              <a:gd name="connsiteX2" fmla="*/ 3023513 w 3033432"/>
              <a:gd name="connsiteY2" fmla="*/ 1187897 h 3448968"/>
              <a:gd name="connsiteX3" fmla="*/ 2561058 w 3033432"/>
              <a:gd name="connsiteY3" fmla="*/ 1976173 h 3448968"/>
              <a:gd name="connsiteX4" fmla="*/ 2035541 w 3033432"/>
              <a:gd name="connsiteY4" fmla="*/ 3090270 h 3448968"/>
              <a:gd name="connsiteX5" fmla="*/ 1016037 w 3033432"/>
              <a:gd name="connsiteY5" fmla="*/ 3416091 h 3448968"/>
              <a:gd name="connsiteX6" fmla="*/ 448479 w 3033432"/>
              <a:gd name="connsiteY6" fmla="*/ 2407097 h 3448968"/>
              <a:gd name="connsiteX7" fmla="*/ 7045 w 3033432"/>
              <a:gd name="connsiteY7" fmla="*/ 714931 h 3448968"/>
              <a:gd name="connsiteX8" fmla="*/ 543072 w 3033432"/>
              <a:gd name="connsiteY8" fmla="*/ 31760 h 3448968"/>
              <a:gd name="connsiteX9" fmla="*/ 1415431 w 3033432"/>
              <a:gd name="connsiteY9" fmla="*/ 147373 h 3448968"/>
              <a:gd name="connsiteX0" fmla="*/ 1415431 w 3033510"/>
              <a:gd name="connsiteY0" fmla="*/ 147373 h 3416998"/>
              <a:gd name="connsiteX1" fmla="*/ 2109113 w 3033510"/>
              <a:gd name="connsiteY1" fmla="*/ 452174 h 3416998"/>
              <a:gd name="connsiteX2" fmla="*/ 3023513 w 3033510"/>
              <a:gd name="connsiteY2" fmla="*/ 1187897 h 3416998"/>
              <a:gd name="connsiteX3" fmla="*/ 2561058 w 3033510"/>
              <a:gd name="connsiteY3" fmla="*/ 1976173 h 3416998"/>
              <a:gd name="connsiteX4" fmla="*/ 2014521 w 3033510"/>
              <a:gd name="connsiteY4" fmla="*/ 2575263 h 3416998"/>
              <a:gd name="connsiteX5" fmla="*/ 1016037 w 3033510"/>
              <a:gd name="connsiteY5" fmla="*/ 3416091 h 3416998"/>
              <a:gd name="connsiteX6" fmla="*/ 448479 w 3033510"/>
              <a:gd name="connsiteY6" fmla="*/ 2407097 h 3416998"/>
              <a:gd name="connsiteX7" fmla="*/ 7045 w 3033510"/>
              <a:gd name="connsiteY7" fmla="*/ 714931 h 3416998"/>
              <a:gd name="connsiteX8" fmla="*/ 543072 w 3033510"/>
              <a:gd name="connsiteY8" fmla="*/ 31760 h 3416998"/>
              <a:gd name="connsiteX9" fmla="*/ 1415431 w 3033510"/>
              <a:gd name="connsiteY9" fmla="*/ 147373 h 3416998"/>
              <a:gd name="connsiteX0" fmla="*/ 1415431 w 3045270"/>
              <a:gd name="connsiteY0" fmla="*/ 147373 h 3416993"/>
              <a:gd name="connsiteX1" fmla="*/ 2109113 w 3045270"/>
              <a:gd name="connsiteY1" fmla="*/ 452174 h 3416993"/>
              <a:gd name="connsiteX2" fmla="*/ 3023513 w 3045270"/>
              <a:gd name="connsiteY2" fmla="*/ 1187897 h 3416993"/>
              <a:gd name="connsiteX3" fmla="*/ 2697692 w 3045270"/>
              <a:gd name="connsiteY3" fmla="*/ 1997193 h 3416993"/>
              <a:gd name="connsiteX4" fmla="*/ 2014521 w 3045270"/>
              <a:gd name="connsiteY4" fmla="*/ 2575263 h 3416993"/>
              <a:gd name="connsiteX5" fmla="*/ 1016037 w 3045270"/>
              <a:gd name="connsiteY5" fmla="*/ 3416091 h 3416993"/>
              <a:gd name="connsiteX6" fmla="*/ 448479 w 3045270"/>
              <a:gd name="connsiteY6" fmla="*/ 2407097 h 3416993"/>
              <a:gd name="connsiteX7" fmla="*/ 7045 w 3045270"/>
              <a:gd name="connsiteY7" fmla="*/ 714931 h 3416993"/>
              <a:gd name="connsiteX8" fmla="*/ 543072 w 3045270"/>
              <a:gd name="connsiteY8" fmla="*/ 31760 h 3416993"/>
              <a:gd name="connsiteX9" fmla="*/ 1415431 w 3045270"/>
              <a:gd name="connsiteY9" fmla="*/ 147373 h 3416993"/>
              <a:gd name="connsiteX0" fmla="*/ 1415431 w 3045270"/>
              <a:gd name="connsiteY0" fmla="*/ 147373 h 3420503"/>
              <a:gd name="connsiteX1" fmla="*/ 2109113 w 3045270"/>
              <a:gd name="connsiteY1" fmla="*/ 452174 h 3420503"/>
              <a:gd name="connsiteX2" fmla="*/ 3023513 w 3045270"/>
              <a:gd name="connsiteY2" fmla="*/ 1187897 h 3420503"/>
              <a:gd name="connsiteX3" fmla="*/ 2697692 w 3045270"/>
              <a:gd name="connsiteY3" fmla="*/ 1997193 h 3420503"/>
              <a:gd name="connsiteX4" fmla="*/ 2014521 w 3045270"/>
              <a:gd name="connsiteY4" fmla="*/ 2743429 h 3420503"/>
              <a:gd name="connsiteX5" fmla="*/ 1016037 w 3045270"/>
              <a:gd name="connsiteY5" fmla="*/ 3416091 h 3420503"/>
              <a:gd name="connsiteX6" fmla="*/ 448479 w 3045270"/>
              <a:gd name="connsiteY6" fmla="*/ 2407097 h 3420503"/>
              <a:gd name="connsiteX7" fmla="*/ 7045 w 3045270"/>
              <a:gd name="connsiteY7" fmla="*/ 714931 h 3420503"/>
              <a:gd name="connsiteX8" fmla="*/ 543072 w 3045270"/>
              <a:gd name="connsiteY8" fmla="*/ 31760 h 3420503"/>
              <a:gd name="connsiteX9" fmla="*/ 1415431 w 3045270"/>
              <a:gd name="connsiteY9" fmla="*/ 147373 h 3420503"/>
              <a:gd name="connsiteX0" fmla="*/ 1415431 w 3029190"/>
              <a:gd name="connsiteY0" fmla="*/ 150567 h 3423697"/>
              <a:gd name="connsiteX1" fmla="*/ 2445444 w 3029190"/>
              <a:gd name="connsiteY1" fmla="*/ 592003 h 3423697"/>
              <a:gd name="connsiteX2" fmla="*/ 3023513 w 3029190"/>
              <a:gd name="connsiteY2" fmla="*/ 1191091 h 3423697"/>
              <a:gd name="connsiteX3" fmla="*/ 2697692 w 3029190"/>
              <a:gd name="connsiteY3" fmla="*/ 2000387 h 3423697"/>
              <a:gd name="connsiteX4" fmla="*/ 2014521 w 3029190"/>
              <a:gd name="connsiteY4" fmla="*/ 2746623 h 3423697"/>
              <a:gd name="connsiteX5" fmla="*/ 1016037 w 3029190"/>
              <a:gd name="connsiteY5" fmla="*/ 3419285 h 3423697"/>
              <a:gd name="connsiteX6" fmla="*/ 448479 w 3029190"/>
              <a:gd name="connsiteY6" fmla="*/ 2410291 h 3423697"/>
              <a:gd name="connsiteX7" fmla="*/ 7045 w 3029190"/>
              <a:gd name="connsiteY7" fmla="*/ 718125 h 3423697"/>
              <a:gd name="connsiteX8" fmla="*/ 543072 w 3029190"/>
              <a:gd name="connsiteY8" fmla="*/ 34954 h 3423697"/>
              <a:gd name="connsiteX9" fmla="*/ 1415431 w 3029190"/>
              <a:gd name="connsiteY9" fmla="*/ 150567 h 3423697"/>
              <a:gd name="connsiteX0" fmla="*/ 1424547 w 3038306"/>
              <a:gd name="connsiteY0" fmla="*/ 150567 h 3439197"/>
              <a:gd name="connsiteX1" fmla="*/ 2454560 w 3038306"/>
              <a:gd name="connsiteY1" fmla="*/ 592003 h 3439197"/>
              <a:gd name="connsiteX2" fmla="*/ 3032629 w 3038306"/>
              <a:gd name="connsiteY2" fmla="*/ 1191091 h 3439197"/>
              <a:gd name="connsiteX3" fmla="*/ 2706808 w 3038306"/>
              <a:gd name="connsiteY3" fmla="*/ 2000387 h 3439197"/>
              <a:gd name="connsiteX4" fmla="*/ 2023637 w 3038306"/>
              <a:gd name="connsiteY4" fmla="*/ 2746623 h 3439197"/>
              <a:gd name="connsiteX5" fmla="*/ 1025153 w 3038306"/>
              <a:gd name="connsiteY5" fmla="*/ 3419285 h 3439197"/>
              <a:gd name="connsiteX6" fmla="*/ 236877 w 3038306"/>
              <a:gd name="connsiteY6" fmla="*/ 1947836 h 3439197"/>
              <a:gd name="connsiteX7" fmla="*/ 16161 w 3038306"/>
              <a:gd name="connsiteY7" fmla="*/ 718125 h 3439197"/>
              <a:gd name="connsiteX8" fmla="*/ 552188 w 3038306"/>
              <a:gd name="connsiteY8" fmla="*/ 34954 h 3439197"/>
              <a:gd name="connsiteX9" fmla="*/ 1424547 w 3038306"/>
              <a:gd name="connsiteY9" fmla="*/ 150567 h 3439197"/>
              <a:gd name="connsiteX0" fmla="*/ 1424547 w 3038601"/>
              <a:gd name="connsiteY0" fmla="*/ 150567 h 3458469"/>
              <a:gd name="connsiteX1" fmla="*/ 2454560 w 3038601"/>
              <a:gd name="connsiteY1" fmla="*/ 592003 h 3458469"/>
              <a:gd name="connsiteX2" fmla="*/ 3032629 w 3038601"/>
              <a:gd name="connsiteY2" fmla="*/ 1191091 h 3458469"/>
              <a:gd name="connsiteX3" fmla="*/ 2706808 w 3038601"/>
              <a:gd name="connsiteY3" fmla="*/ 2000387 h 3458469"/>
              <a:gd name="connsiteX4" fmla="*/ 1950064 w 3038601"/>
              <a:gd name="connsiteY4" fmla="*/ 2946319 h 3458469"/>
              <a:gd name="connsiteX5" fmla="*/ 1025153 w 3038601"/>
              <a:gd name="connsiteY5" fmla="*/ 3419285 h 3458469"/>
              <a:gd name="connsiteX6" fmla="*/ 236877 w 3038601"/>
              <a:gd name="connsiteY6" fmla="*/ 1947836 h 3458469"/>
              <a:gd name="connsiteX7" fmla="*/ 16161 w 3038601"/>
              <a:gd name="connsiteY7" fmla="*/ 718125 h 3458469"/>
              <a:gd name="connsiteX8" fmla="*/ 552188 w 3038601"/>
              <a:gd name="connsiteY8" fmla="*/ 34954 h 3458469"/>
              <a:gd name="connsiteX9" fmla="*/ 1424547 w 3038601"/>
              <a:gd name="connsiteY9" fmla="*/ 150567 h 345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38601" h="3458469">
                <a:moveTo>
                  <a:pt x="1424547" y="150567"/>
                </a:moveTo>
                <a:cubicBezTo>
                  <a:pt x="1741609" y="243409"/>
                  <a:pt x="2186546" y="418582"/>
                  <a:pt x="2454560" y="592003"/>
                </a:cubicBezTo>
                <a:cubicBezTo>
                  <a:pt x="2722574" y="765424"/>
                  <a:pt x="2990588" y="956360"/>
                  <a:pt x="3032629" y="1191091"/>
                </a:cubicBezTo>
                <a:cubicBezTo>
                  <a:pt x="3074670" y="1425822"/>
                  <a:pt x="2887236" y="1707849"/>
                  <a:pt x="2706808" y="2000387"/>
                </a:cubicBezTo>
                <a:cubicBezTo>
                  <a:pt x="2526381" y="2292925"/>
                  <a:pt x="2230340" y="2709836"/>
                  <a:pt x="1950064" y="2946319"/>
                </a:cubicBezTo>
                <a:cubicBezTo>
                  <a:pt x="1669788" y="3182802"/>
                  <a:pt x="1310684" y="3585699"/>
                  <a:pt x="1025153" y="3419285"/>
                </a:cubicBezTo>
                <a:cubicBezTo>
                  <a:pt x="739622" y="3252871"/>
                  <a:pt x="405042" y="2398029"/>
                  <a:pt x="236877" y="1947836"/>
                </a:cubicBezTo>
                <a:cubicBezTo>
                  <a:pt x="68712" y="1497643"/>
                  <a:pt x="-43398" y="1003656"/>
                  <a:pt x="16161" y="718125"/>
                </a:cubicBezTo>
                <a:cubicBezTo>
                  <a:pt x="75720" y="432594"/>
                  <a:pt x="317457" y="129547"/>
                  <a:pt x="552188" y="34954"/>
                </a:cubicBezTo>
                <a:cubicBezTo>
                  <a:pt x="786919" y="-59639"/>
                  <a:pt x="1107485" y="57726"/>
                  <a:pt x="1424547" y="150567"/>
                </a:cubicBezTo>
                <a:close/>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Arrow Connector 7">
            <a:extLst>
              <a:ext uri="{FF2B5EF4-FFF2-40B4-BE49-F238E27FC236}">
                <a16:creationId xmlns:a16="http://schemas.microsoft.com/office/drawing/2014/main" id="{66BD6A81-A578-D144-B0FB-C3F97DB990B1}"/>
              </a:ext>
            </a:extLst>
          </p:cNvPr>
          <p:cNvCxnSpPr/>
          <p:nvPr/>
        </p:nvCxnSpPr>
        <p:spPr>
          <a:xfrm>
            <a:off x="5465379" y="3452646"/>
            <a:ext cx="274336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B7FE2537-5FAC-C54D-BC53-B0BA2538CBC4}"/>
              </a:ext>
            </a:extLst>
          </p:cNvPr>
          <p:cNvSpPr/>
          <p:nvPr/>
        </p:nvSpPr>
        <p:spPr>
          <a:xfrm>
            <a:off x="4384345" y="2877125"/>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E241CB56-83C1-4A43-9698-897DC1142391}"/>
              </a:ext>
            </a:extLst>
          </p:cNvPr>
          <p:cNvCxnSpPr>
            <a:cxnSpLocks/>
            <a:endCxn id="64" idx="5"/>
          </p:cNvCxnSpPr>
          <p:nvPr/>
        </p:nvCxnSpPr>
        <p:spPr>
          <a:xfrm flipH="1" flipV="1">
            <a:off x="4532010" y="3019344"/>
            <a:ext cx="933368" cy="43330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E0AA99C-FFBC-7748-8DA8-EB909232F4D3}"/>
              </a:ext>
            </a:extLst>
          </p:cNvPr>
          <p:cNvCxnSpPr>
            <a:cxnSpLocks/>
          </p:cNvCxnSpPr>
          <p:nvPr/>
        </p:nvCxnSpPr>
        <p:spPr>
          <a:xfrm rot="20425900" flipV="1">
            <a:off x="5243702" y="2126219"/>
            <a:ext cx="2343808" cy="9616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56AA54C7-969E-9D4E-A282-B38DB79489F0}"/>
              </a:ext>
            </a:extLst>
          </p:cNvPr>
          <p:cNvSpPr/>
          <p:nvPr/>
        </p:nvSpPr>
        <p:spPr>
          <a:xfrm>
            <a:off x="4934343" y="4962594"/>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A84424C2-EC0A-7A4E-93CB-7B9734056303}"/>
              </a:ext>
            </a:extLst>
          </p:cNvPr>
          <p:cNvCxnSpPr>
            <a:cxnSpLocks/>
            <a:endCxn id="63" idx="7"/>
          </p:cNvCxnSpPr>
          <p:nvPr/>
        </p:nvCxnSpPr>
        <p:spPr>
          <a:xfrm flipH="1">
            <a:off x="5082008" y="3467840"/>
            <a:ext cx="380020" cy="15191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itle 2">
            <a:extLst>
              <a:ext uri="{FF2B5EF4-FFF2-40B4-BE49-F238E27FC236}">
                <a16:creationId xmlns:a16="http://schemas.microsoft.com/office/drawing/2014/main" id="{6D35D822-14DC-8F49-948F-27BE87D980D7}"/>
              </a:ext>
            </a:extLst>
          </p:cNvPr>
          <p:cNvSpPr>
            <a:spLocks noGrp="1"/>
          </p:cNvSpPr>
          <p:nvPr>
            <p:ph type="title"/>
          </p:nvPr>
        </p:nvSpPr>
        <p:spPr/>
        <p:txBody>
          <a:bodyPr/>
          <a:lstStyle/>
          <a:p>
            <a:r>
              <a:rPr lang="en-US" dirty="0"/>
              <a:t>Proximal Operators</a:t>
            </a:r>
          </a:p>
        </p:txBody>
      </p:sp>
      <p:cxnSp>
        <p:nvCxnSpPr>
          <p:cNvPr id="18" name="Straight Arrow Connector 17">
            <a:extLst>
              <a:ext uri="{FF2B5EF4-FFF2-40B4-BE49-F238E27FC236}">
                <a16:creationId xmlns:a16="http://schemas.microsoft.com/office/drawing/2014/main" id="{4C3AEF2D-23AA-074E-BBA5-D6D9620C54BE}"/>
              </a:ext>
            </a:extLst>
          </p:cNvPr>
          <p:cNvCxnSpPr>
            <a:cxnSpLocks/>
          </p:cNvCxnSpPr>
          <p:nvPr/>
        </p:nvCxnSpPr>
        <p:spPr>
          <a:xfrm flipV="1">
            <a:off x="5465380" y="1155700"/>
            <a:ext cx="2" cy="22969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7076EB3D-E07A-B545-93ED-A81DC62F30AD}"/>
              </a:ext>
            </a:extLst>
          </p:cNvPr>
          <p:cNvPicPr>
            <a:picLocks noChangeAspect="1"/>
          </p:cNvPicPr>
          <p:nvPr/>
        </p:nvPicPr>
        <p:blipFill>
          <a:blip r:embed="rId3"/>
          <a:stretch>
            <a:fillRect/>
          </a:stretch>
        </p:blipFill>
        <p:spPr>
          <a:xfrm>
            <a:off x="4028765" y="1647183"/>
            <a:ext cx="266700" cy="228600"/>
          </a:xfrm>
          <a:prstGeom prst="rect">
            <a:avLst/>
          </a:prstGeom>
        </p:spPr>
      </p:pic>
      <p:pic>
        <p:nvPicPr>
          <p:cNvPr id="21" name="Picture 20">
            <a:extLst>
              <a:ext uri="{FF2B5EF4-FFF2-40B4-BE49-F238E27FC236}">
                <a16:creationId xmlns:a16="http://schemas.microsoft.com/office/drawing/2014/main" id="{268797D2-4B89-3D41-8108-989A633EE6D7}"/>
              </a:ext>
            </a:extLst>
          </p:cNvPr>
          <p:cNvPicPr>
            <a:picLocks noChangeAspect="1"/>
          </p:cNvPicPr>
          <p:nvPr/>
        </p:nvPicPr>
        <p:blipFill>
          <a:blip r:embed="rId4"/>
          <a:stretch>
            <a:fillRect/>
          </a:stretch>
        </p:blipFill>
        <p:spPr>
          <a:xfrm>
            <a:off x="7498030" y="1579115"/>
            <a:ext cx="279400" cy="241300"/>
          </a:xfrm>
          <a:prstGeom prst="rect">
            <a:avLst/>
          </a:prstGeom>
        </p:spPr>
      </p:pic>
      <p:pic>
        <p:nvPicPr>
          <p:cNvPr id="22" name="Picture 21">
            <a:extLst>
              <a:ext uri="{FF2B5EF4-FFF2-40B4-BE49-F238E27FC236}">
                <a16:creationId xmlns:a16="http://schemas.microsoft.com/office/drawing/2014/main" id="{F2C522E9-8DA2-FF46-8522-EE52FDA43EB2}"/>
              </a:ext>
            </a:extLst>
          </p:cNvPr>
          <p:cNvPicPr>
            <a:picLocks noChangeAspect="1"/>
          </p:cNvPicPr>
          <p:nvPr/>
        </p:nvPicPr>
        <p:blipFill>
          <a:blip r:embed="rId5"/>
          <a:stretch>
            <a:fillRect/>
          </a:stretch>
        </p:blipFill>
        <p:spPr>
          <a:xfrm>
            <a:off x="8204186" y="3573016"/>
            <a:ext cx="165100" cy="139700"/>
          </a:xfrm>
          <a:prstGeom prst="rect">
            <a:avLst/>
          </a:prstGeom>
        </p:spPr>
      </p:pic>
      <p:pic>
        <p:nvPicPr>
          <p:cNvPr id="23" name="Picture 22">
            <a:extLst>
              <a:ext uri="{FF2B5EF4-FFF2-40B4-BE49-F238E27FC236}">
                <a16:creationId xmlns:a16="http://schemas.microsoft.com/office/drawing/2014/main" id="{121BDFEE-EB95-A64C-B0BF-9B15F06DC5CF}"/>
              </a:ext>
            </a:extLst>
          </p:cNvPr>
          <p:cNvPicPr>
            <a:picLocks noChangeAspect="1"/>
          </p:cNvPicPr>
          <p:nvPr/>
        </p:nvPicPr>
        <p:blipFill>
          <a:blip r:embed="rId6"/>
          <a:stretch>
            <a:fillRect/>
          </a:stretch>
        </p:blipFill>
        <p:spPr>
          <a:xfrm>
            <a:off x="5173594" y="1092073"/>
            <a:ext cx="152400" cy="203200"/>
          </a:xfrm>
          <a:prstGeom prst="rect">
            <a:avLst/>
          </a:prstGeom>
        </p:spPr>
      </p:pic>
      <p:pic>
        <p:nvPicPr>
          <p:cNvPr id="24" name="Picture 23">
            <a:extLst>
              <a:ext uri="{FF2B5EF4-FFF2-40B4-BE49-F238E27FC236}">
                <a16:creationId xmlns:a16="http://schemas.microsoft.com/office/drawing/2014/main" id="{B3C8AE49-5EA3-0045-B01E-4F1E5D494C4B}"/>
              </a:ext>
            </a:extLst>
          </p:cNvPr>
          <p:cNvPicPr>
            <a:picLocks noChangeAspect="1"/>
          </p:cNvPicPr>
          <p:nvPr/>
        </p:nvPicPr>
        <p:blipFill>
          <a:blip r:embed="rId7"/>
          <a:stretch>
            <a:fillRect/>
          </a:stretch>
        </p:blipFill>
        <p:spPr>
          <a:xfrm>
            <a:off x="4221245" y="2572834"/>
            <a:ext cx="304800" cy="241300"/>
          </a:xfrm>
          <a:prstGeom prst="rect">
            <a:avLst/>
          </a:prstGeom>
        </p:spPr>
      </p:pic>
      <p:pic>
        <p:nvPicPr>
          <p:cNvPr id="25" name="Picture 24">
            <a:extLst>
              <a:ext uri="{FF2B5EF4-FFF2-40B4-BE49-F238E27FC236}">
                <a16:creationId xmlns:a16="http://schemas.microsoft.com/office/drawing/2014/main" id="{DC9C97C8-5B6B-0441-80E4-C02E9B073D68}"/>
              </a:ext>
            </a:extLst>
          </p:cNvPr>
          <p:cNvPicPr>
            <a:picLocks noChangeAspect="1"/>
          </p:cNvPicPr>
          <p:nvPr/>
        </p:nvPicPr>
        <p:blipFill>
          <a:blip r:embed="rId8"/>
          <a:stretch>
            <a:fillRect/>
          </a:stretch>
        </p:blipFill>
        <p:spPr>
          <a:xfrm>
            <a:off x="4386906" y="4809365"/>
            <a:ext cx="292100" cy="317500"/>
          </a:xfrm>
          <a:prstGeom prst="rect">
            <a:avLst/>
          </a:prstGeom>
        </p:spPr>
      </p:pic>
      <p:pic>
        <p:nvPicPr>
          <p:cNvPr id="4" name="Picture 3">
            <a:extLst>
              <a:ext uri="{FF2B5EF4-FFF2-40B4-BE49-F238E27FC236}">
                <a16:creationId xmlns:a16="http://schemas.microsoft.com/office/drawing/2014/main" id="{A9E0F357-AE76-0240-B5F6-4AA42F2A6C5F}"/>
              </a:ext>
            </a:extLst>
          </p:cNvPr>
          <p:cNvPicPr>
            <a:picLocks noChangeAspect="1"/>
          </p:cNvPicPr>
          <p:nvPr/>
        </p:nvPicPr>
        <p:blipFill>
          <a:blip r:embed="rId9"/>
          <a:stretch>
            <a:fillRect/>
          </a:stretch>
        </p:blipFill>
        <p:spPr>
          <a:xfrm>
            <a:off x="1349065" y="4227417"/>
            <a:ext cx="2679700" cy="330200"/>
          </a:xfrm>
          <a:prstGeom prst="rect">
            <a:avLst/>
          </a:prstGeom>
        </p:spPr>
      </p:pic>
    </p:spTree>
    <p:extLst>
      <p:ext uri="{BB962C8B-B14F-4D97-AF65-F5344CB8AC3E}">
        <p14:creationId xmlns:p14="http://schemas.microsoft.com/office/powerpoint/2010/main" val="1643118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E142D243-6AFF-4A4C-BD43-7E9B53E04A2C}"/>
              </a:ext>
            </a:extLst>
          </p:cNvPr>
          <p:cNvSpPr/>
          <p:nvPr/>
        </p:nvSpPr>
        <p:spPr>
          <a:xfrm>
            <a:off x="4114406" y="1699765"/>
            <a:ext cx="3038601" cy="3458469"/>
          </a:xfrm>
          <a:custGeom>
            <a:avLst/>
            <a:gdLst>
              <a:gd name="connsiteX0" fmla="*/ 1070889 w 2763641"/>
              <a:gd name="connsiteY0" fmla="*/ 92438 h 3092301"/>
              <a:gd name="connsiteX1" fmla="*/ 2353152 w 2763641"/>
              <a:gd name="connsiteY1" fmla="*/ 481321 h 3092301"/>
              <a:gd name="connsiteX2" fmla="*/ 2626420 w 2763641"/>
              <a:gd name="connsiteY2" fmla="*/ 922755 h 3092301"/>
              <a:gd name="connsiteX3" fmla="*/ 2752545 w 2763641"/>
              <a:gd name="connsiteY3" fmla="*/ 1858176 h 3092301"/>
              <a:gd name="connsiteX4" fmla="*/ 2353152 w 2763641"/>
              <a:gd name="connsiteY4" fmla="*/ 2888190 h 3092301"/>
              <a:gd name="connsiteX5" fmla="*/ 944765 w 2763641"/>
              <a:gd name="connsiteY5" fmla="*/ 2993293 h 3092301"/>
              <a:gd name="connsiteX6" fmla="*/ 145979 w 2763641"/>
              <a:gd name="connsiteY6" fmla="*/ 1763583 h 3092301"/>
              <a:gd name="connsiteX7" fmla="*/ 30365 w 2763641"/>
              <a:gd name="connsiteY7" fmla="*/ 723059 h 3092301"/>
              <a:gd name="connsiteX8" fmla="*/ 503331 w 2763641"/>
              <a:gd name="connsiteY8" fmla="*/ 50397 h 3092301"/>
              <a:gd name="connsiteX9" fmla="*/ 1070889 w 2763641"/>
              <a:gd name="connsiteY9" fmla="*/ 92438 h 3092301"/>
              <a:gd name="connsiteX0" fmla="*/ 1722531 w 2763641"/>
              <a:gd name="connsiteY0" fmla="*/ 87449 h 3097823"/>
              <a:gd name="connsiteX1" fmla="*/ 2353152 w 2763641"/>
              <a:gd name="connsiteY1" fmla="*/ 486843 h 3097823"/>
              <a:gd name="connsiteX2" fmla="*/ 2626420 w 2763641"/>
              <a:gd name="connsiteY2" fmla="*/ 928277 h 3097823"/>
              <a:gd name="connsiteX3" fmla="*/ 2752545 w 2763641"/>
              <a:gd name="connsiteY3" fmla="*/ 1863698 h 3097823"/>
              <a:gd name="connsiteX4" fmla="*/ 2353152 w 2763641"/>
              <a:gd name="connsiteY4" fmla="*/ 2893712 h 3097823"/>
              <a:gd name="connsiteX5" fmla="*/ 944765 w 2763641"/>
              <a:gd name="connsiteY5" fmla="*/ 2998815 h 3097823"/>
              <a:gd name="connsiteX6" fmla="*/ 145979 w 2763641"/>
              <a:gd name="connsiteY6" fmla="*/ 1769105 h 3097823"/>
              <a:gd name="connsiteX7" fmla="*/ 30365 w 2763641"/>
              <a:gd name="connsiteY7" fmla="*/ 728581 h 3097823"/>
              <a:gd name="connsiteX8" fmla="*/ 503331 w 2763641"/>
              <a:gd name="connsiteY8" fmla="*/ 55919 h 3097823"/>
              <a:gd name="connsiteX9" fmla="*/ 1722531 w 2763641"/>
              <a:gd name="connsiteY9" fmla="*/ 87449 h 3097823"/>
              <a:gd name="connsiteX0" fmla="*/ 1718298 w 2759408"/>
              <a:gd name="connsiteY0" fmla="*/ 87449 h 3583011"/>
              <a:gd name="connsiteX1" fmla="*/ 2348919 w 2759408"/>
              <a:gd name="connsiteY1" fmla="*/ 486843 h 3583011"/>
              <a:gd name="connsiteX2" fmla="*/ 2622187 w 2759408"/>
              <a:gd name="connsiteY2" fmla="*/ 928277 h 3583011"/>
              <a:gd name="connsiteX3" fmla="*/ 2748312 w 2759408"/>
              <a:gd name="connsiteY3" fmla="*/ 1863698 h 3583011"/>
              <a:gd name="connsiteX4" fmla="*/ 2348919 w 2759408"/>
              <a:gd name="connsiteY4" fmla="*/ 2893712 h 3583011"/>
              <a:gd name="connsiteX5" fmla="*/ 814408 w 2759408"/>
              <a:gd name="connsiteY5" fmla="*/ 3545353 h 3583011"/>
              <a:gd name="connsiteX6" fmla="*/ 141746 w 2759408"/>
              <a:gd name="connsiteY6" fmla="*/ 1769105 h 3583011"/>
              <a:gd name="connsiteX7" fmla="*/ 26132 w 2759408"/>
              <a:gd name="connsiteY7" fmla="*/ 728581 h 3583011"/>
              <a:gd name="connsiteX8" fmla="*/ 499098 w 2759408"/>
              <a:gd name="connsiteY8" fmla="*/ 55919 h 3583011"/>
              <a:gd name="connsiteX9" fmla="*/ 1718298 w 2759408"/>
              <a:gd name="connsiteY9" fmla="*/ 87449 h 3583011"/>
              <a:gd name="connsiteX0" fmla="*/ 1718298 w 2759408"/>
              <a:gd name="connsiteY0" fmla="*/ 87449 h 3603572"/>
              <a:gd name="connsiteX1" fmla="*/ 2348919 w 2759408"/>
              <a:gd name="connsiteY1" fmla="*/ 486843 h 3603572"/>
              <a:gd name="connsiteX2" fmla="*/ 2622187 w 2759408"/>
              <a:gd name="connsiteY2" fmla="*/ 928277 h 3603572"/>
              <a:gd name="connsiteX3" fmla="*/ 2748312 w 2759408"/>
              <a:gd name="connsiteY3" fmla="*/ 1863698 h 3603572"/>
              <a:gd name="connsiteX4" fmla="*/ 2348919 w 2759408"/>
              <a:gd name="connsiteY4" fmla="*/ 2893712 h 3603572"/>
              <a:gd name="connsiteX5" fmla="*/ 814408 w 2759408"/>
              <a:gd name="connsiteY5" fmla="*/ 3545353 h 3603572"/>
              <a:gd name="connsiteX6" fmla="*/ 141746 w 2759408"/>
              <a:gd name="connsiteY6" fmla="*/ 1769105 h 3603572"/>
              <a:gd name="connsiteX7" fmla="*/ 26132 w 2759408"/>
              <a:gd name="connsiteY7" fmla="*/ 728581 h 3603572"/>
              <a:gd name="connsiteX8" fmla="*/ 499098 w 2759408"/>
              <a:gd name="connsiteY8" fmla="*/ 55919 h 3603572"/>
              <a:gd name="connsiteX9" fmla="*/ 1718298 w 2759408"/>
              <a:gd name="connsiteY9" fmla="*/ 87449 h 3603572"/>
              <a:gd name="connsiteX0" fmla="*/ 1718298 w 2776096"/>
              <a:gd name="connsiteY0" fmla="*/ 87449 h 3583011"/>
              <a:gd name="connsiteX1" fmla="*/ 2348919 w 2776096"/>
              <a:gd name="connsiteY1" fmla="*/ 486843 h 3583011"/>
              <a:gd name="connsiteX2" fmla="*/ 2622187 w 2776096"/>
              <a:gd name="connsiteY2" fmla="*/ 928277 h 3583011"/>
              <a:gd name="connsiteX3" fmla="*/ 2748312 w 2776096"/>
              <a:gd name="connsiteY3" fmla="*/ 1863698 h 3583011"/>
              <a:gd name="connsiteX4" fmla="*/ 2086160 w 2776096"/>
              <a:gd name="connsiteY4" fmla="*/ 2893712 h 3583011"/>
              <a:gd name="connsiteX5" fmla="*/ 814408 w 2776096"/>
              <a:gd name="connsiteY5" fmla="*/ 3545353 h 3583011"/>
              <a:gd name="connsiteX6" fmla="*/ 141746 w 2776096"/>
              <a:gd name="connsiteY6" fmla="*/ 1769105 h 3583011"/>
              <a:gd name="connsiteX7" fmla="*/ 26132 w 2776096"/>
              <a:gd name="connsiteY7" fmla="*/ 728581 h 3583011"/>
              <a:gd name="connsiteX8" fmla="*/ 499098 w 2776096"/>
              <a:gd name="connsiteY8" fmla="*/ 55919 h 3583011"/>
              <a:gd name="connsiteX9" fmla="*/ 1718298 w 2776096"/>
              <a:gd name="connsiteY9" fmla="*/ 87449 h 3583011"/>
              <a:gd name="connsiteX0" fmla="*/ 1718298 w 2667269"/>
              <a:gd name="connsiteY0" fmla="*/ 87449 h 3583720"/>
              <a:gd name="connsiteX1" fmla="*/ 2348919 w 2667269"/>
              <a:gd name="connsiteY1" fmla="*/ 486843 h 3583720"/>
              <a:gd name="connsiteX2" fmla="*/ 2622187 w 2667269"/>
              <a:gd name="connsiteY2" fmla="*/ 928277 h 3583720"/>
              <a:gd name="connsiteX3" fmla="*/ 2611677 w 2667269"/>
              <a:gd name="connsiteY3" fmla="*/ 1779615 h 3583720"/>
              <a:gd name="connsiteX4" fmla="*/ 2086160 w 2667269"/>
              <a:gd name="connsiteY4" fmla="*/ 2893712 h 3583720"/>
              <a:gd name="connsiteX5" fmla="*/ 814408 w 2667269"/>
              <a:gd name="connsiteY5" fmla="*/ 3545353 h 3583720"/>
              <a:gd name="connsiteX6" fmla="*/ 141746 w 2667269"/>
              <a:gd name="connsiteY6" fmla="*/ 1769105 h 3583720"/>
              <a:gd name="connsiteX7" fmla="*/ 26132 w 2667269"/>
              <a:gd name="connsiteY7" fmla="*/ 728581 h 3583720"/>
              <a:gd name="connsiteX8" fmla="*/ 499098 w 2667269"/>
              <a:gd name="connsiteY8" fmla="*/ 55919 h 3583720"/>
              <a:gd name="connsiteX9" fmla="*/ 1718298 w 2667269"/>
              <a:gd name="connsiteY9" fmla="*/ 87449 h 3583720"/>
              <a:gd name="connsiteX0" fmla="*/ 1742821 w 2691792"/>
              <a:gd name="connsiteY0" fmla="*/ 87449 h 3590424"/>
              <a:gd name="connsiteX1" fmla="*/ 2373442 w 2691792"/>
              <a:gd name="connsiteY1" fmla="*/ 486843 h 3590424"/>
              <a:gd name="connsiteX2" fmla="*/ 2646710 w 2691792"/>
              <a:gd name="connsiteY2" fmla="*/ 928277 h 3590424"/>
              <a:gd name="connsiteX3" fmla="*/ 2636200 w 2691792"/>
              <a:gd name="connsiteY3" fmla="*/ 1779615 h 3590424"/>
              <a:gd name="connsiteX4" fmla="*/ 2110683 w 2691792"/>
              <a:gd name="connsiteY4" fmla="*/ 2893712 h 3590424"/>
              <a:gd name="connsiteX5" fmla="*/ 838931 w 2691792"/>
              <a:gd name="connsiteY5" fmla="*/ 3545353 h 3590424"/>
              <a:gd name="connsiteX6" fmla="*/ 92697 w 2691792"/>
              <a:gd name="connsiteY6" fmla="*/ 1642981 h 3590424"/>
              <a:gd name="connsiteX7" fmla="*/ 50655 w 2691792"/>
              <a:gd name="connsiteY7" fmla="*/ 728581 h 3590424"/>
              <a:gd name="connsiteX8" fmla="*/ 523621 w 2691792"/>
              <a:gd name="connsiteY8" fmla="*/ 55919 h 3590424"/>
              <a:gd name="connsiteX9" fmla="*/ 1742821 w 2691792"/>
              <a:gd name="connsiteY9" fmla="*/ 87449 h 3590424"/>
              <a:gd name="connsiteX0" fmla="*/ 1732063 w 2681034"/>
              <a:gd name="connsiteY0" fmla="*/ 87449 h 3590424"/>
              <a:gd name="connsiteX1" fmla="*/ 2362684 w 2681034"/>
              <a:gd name="connsiteY1" fmla="*/ 486843 h 3590424"/>
              <a:gd name="connsiteX2" fmla="*/ 2635952 w 2681034"/>
              <a:gd name="connsiteY2" fmla="*/ 928277 h 3590424"/>
              <a:gd name="connsiteX3" fmla="*/ 2625442 w 2681034"/>
              <a:gd name="connsiteY3" fmla="*/ 1779615 h 3590424"/>
              <a:gd name="connsiteX4" fmla="*/ 2099925 w 2681034"/>
              <a:gd name="connsiteY4" fmla="*/ 2893712 h 3590424"/>
              <a:gd name="connsiteX5" fmla="*/ 828173 w 2681034"/>
              <a:gd name="connsiteY5" fmla="*/ 3545353 h 3590424"/>
              <a:gd name="connsiteX6" fmla="*/ 81939 w 2681034"/>
              <a:gd name="connsiteY6" fmla="*/ 1642981 h 3590424"/>
              <a:gd name="connsiteX7" fmla="*/ 39897 w 2681034"/>
              <a:gd name="connsiteY7" fmla="*/ 728581 h 3590424"/>
              <a:gd name="connsiteX8" fmla="*/ 512863 w 2681034"/>
              <a:gd name="connsiteY8" fmla="*/ 55919 h 3590424"/>
              <a:gd name="connsiteX9" fmla="*/ 1732063 w 2681034"/>
              <a:gd name="connsiteY9" fmla="*/ 87449 h 3590424"/>
              <a:gd name="connsiteX0" fmla="*/ 1677136 w 2626107"/>
              <a:gd name="connsiteY0" fmla="*/ 105191 h 3608166"/>
              <a:gd name="connsiteX1" fmla="*/ 2307757 w 2626107"/>
              <a:gd name="connsiteY1" fmla="*/ 504585 h 3608166"/>
              <a:gd name="connsiteX2" fmla="*/ 2581025 w 2626107"/>
              <a:gd name="connsiteY2" fmla="*/ 946019 h 3608166"/>
              <a:gd name="connsiteX3" fmla="*/ 2570515 w 2626107"/>
              <a:gd name="connsiteY3" fmla="*/ 1797357 h 3608166"/>
              <a:gd name="connsiteX4" fmla="*/ 2044998 w 2626107"/>
              <a:gd name="connsiteY4" fmla="*/ 2911454 h 3608166"/>
              <a:gd name="connsiteX5" fmla="*/ 773246 w 2626107"/>
              <a:gd name="connsiteY5" fmla="*/ 3563095 h 3608166"/>
              <a:gd name="connsiteX6" fmla="*/ 27012 w 2626107"/>
              <a:gd name="connsiteY6" fmla="*/ 1660723 h 3608166"/>
              <a:gd name="connsiteX7" fmla="*/ 184667 w 2626107"/>
              <a:gd name="connsiteY7" fmla="*/ 147233 h 3608166"/>
              <a:gd name="connsiteX8" fmla="*/ 457936 w 2626107"/>
              <a:gd name="connsiteY8" fmla="*/ 73661 h 3608166"/>
              <a:gd name="connsiteX9" fmla="*/ 1677136 w 2626107"/>
              <a:gd name="connsiteY9" fmla="*/ 105191 h 3608166"/>
              <a:gd name="connsiteX0" fmla="*/ 1677136 w 2626107"/>
              <a:gd name="connsiteY0" fmla="*/ 252482 h 3755457"/>
              <a:gd name="connsiteX1" fmla="*/ 2307757 w 2626107"/>
              <a:gd name="connsiteY1" fmla="*/ 651876 h 3755457"/>
              <a:gd name="connsiteX2" fmla="*/ 2581025 w 2626107"/>
              <a:gd name="connsiteY2" fmla="*/ 1093310 h 3755457"/>
              <a:gd name="connsiteX3" fmla="*/ 2570515 w 2626107"/>
              <a:gd name="connsiteY3" fmla="*/ 1944648 h 3755457"/>
              <a:gd name="connsiteX4" fmla="*/ 2044998 w 2626107"/>
              <a:gd name="connsiteY4" fmla="*/ 3058745 h 3755457"/>
              <a:gd name="connsiteX5" fmla="*/ 773246 w 2626107"/>
              <a:gd name="connsiteY5" fmla="*/ 3710386 h 3755457"/>
              <a:gd name="connsiteX6" fmla="*/ 27012 w 2626107"/>
              <a:gd name="connsiteY6" fmla="*/ 1808014 h 3755457"/>
              <a:gd name="connsiteX7" fmla="*/ 184667 w 2626107"/>
              <a:gd name="connsiteY7" fmla="*/ 294524 h 3755457"/>
              <a:gd name="connsiteX8" fmla="*/ 552529 w 2626107"/>
              <a:gd name="connsiteY8" fmla="*/ 235 h 3755457"/>
              <a:gd name="connsiteX9" fmla="*/ 1677136 w 2626107"/>
              <a:gd name="connsiteY9" fmla="*/ 252482 h 3755457"/>
              <a:gd name="connsiteX0" fmla="*/ 1726019 w 2674990"/>
              <a:gd name="connsiteY0" fmla="*/ 266603 h 3769578"/>
              <a:gd name="connsiteX1" fmla="*/ 2356640 w 2674990"/>
              <a:gd name="connsiteY1" fmla="*/ 665997 h 3769578"/>
              <a:gd name="connsiteX2" fmla="*/ 2629908 w 2674990"/>
              <a:gd name="connsiteY2" fmla="*/ 1107431 h 3769578"/>
              <a:gd name="connsiteX3" fmla="*/ 2619398 w 2674990"/>
              <a:gd name="connsiteY3" fmla="*/ 1958769 h 3769578"/>
              <a:gd name="connsiteX4" fmla="*/ 2093881 w 2674990"/>
              <a:gd name="connsiteY4" fmla="*/ 3072866 h 3769578"/>
              <a:gd name="connsiteX5" fmla="*/ 822129 w 2674990"/>
              <a:gd name="connsiteY5" fmla="*/ 3724507 h 3769578"/>
              <a:gd name="connsiteX6" fmla="*/ 75895 w 2674990"/>
              <a:gd name="connsiteY6" fmla="*/ 1822135 h 3769578"/>
              <a:gd name="connsiteX7" fmla="*/ 65385 w 2674990"/>
              <a:gd name="connsiteY7" fmla="*/ 697527 h 3769578"/>
              <a:gd name="connsiteX8" fmla="*/ 601412 w 2674990"/>
              <a:gd name="connsiteY8" fmla="*/ 14356 h 3769578"/>
              <a:gd name="connsiteX9" fmla="*/ 1726019 w 2674990"/>
              <a:gd name="connsiteY9" fmla="*/ 266603 h 3769578"/>
              <a:gd name="connsiteX0" fmla="*/ 1726019 w 3085695"/>
              <a:gd name="connsiteY0" fmla="*/ 266603 h 3769578"/>
              <a:gd name="connsiteX1" fmla="*/ 2356640 w 3085695"/>
              <a:gd name="connsiteY1" fmla="*/ 665997 h 3769578"/>
              <a:gd name="connsiteX2" fmla="*/ 3081853 w 3085695"/>
              <a:gd name="connsiteY2" fmla="*/ 1170493 h 3769578"/>
              <a:gd name="connsiteX3" fmla="*/ 2619398 w 3085695"/>
              <a:gd name="connsiteY3" fmla="*/ 1958769 h 3769578"/>
              <a:gd name="connsiteX4" fmla="*/ 2093881 w 3085695"/>
              <a:gd name="connsiteY4" fmla="*/ 3072866 h 3769578"/>
              <a:gd name="connsiteX5" fmla="*/ 822129 w 3085695"/>
              <a:gd name="connsiteY5" fmla="*/ 3724507 h 3769578"/>
              <a:gd name="connsiteX6" fmla="*/ 75895 w 3085695"/>
              <a:gd name="connsiteY6" fmla="*/ 1822135 h 3769578"/>
              <a:gd name="connsiteX7" fmla="*/ 65385 w 3085695"/>
              <a:gd name="connsiteY7" fmla="*/ 697527 h 3769578"/>
              <a:gd name="connsiteX8" fmla="*/ 601412 w 3085695"/>
              <a:gd name="connsiteY8" fmla="*/ 14356 h 3769578"/>
              <a:gd name="connsiteX9" fmla="*/ 1726019 w 3085695"/>
              <a:gd name="connsiteY9" fmla="*/ 266603 h 3769578"/>
              <a:gd name="connsiteX0" fmla="*/ 1726019 w 3091772"/>
              <a:gd name="connsiteY0" fmla="*/ 264911 h 3767886"/>
              <a:gd name="connsiteX1" fmla="*/ 2167453 w 3091772"/>
              <a:gd name="connsiteY1" fmla="*/ 433078 h 3767886"/>
              <a:gd name="connsiteX2" fmla="*/ 3081853 w 3091772"/>
              <a:gd name="connsiteY2" fmla="*/ 1168801 h 3767886"/>
              <a:gd name="connsiteX3" fmla="*/ 2619398 w 3091772"/>
              <a:gd name="connsiteY3" fmla="*/ 1957077 h 3767886"/>
              <a:gd name="connsiteX4" fmla="*/ 2093881 w 3091772"/>
              <a:gd name="connsiteY4" fmla="*/ 3071174 h 3767886"/>
              <a:gd name="connsiteX5" fmla="*/ 822129 w 3091772"/>
              <a:gd name="connsiteY5" fmla="*/ 3722815 h 3767886"/>
              <a:gd name="connsiteX6" fmla="*/ 75895 w 3091772"/>
              <a:gd name="connsiteY6" fmla="*/ 1820443 h 3767886"/>
              <a:gd name="connsiteX7" fmla="*/ 65385 w 3091772"/>
              <a:gd name="connsiteY7" fmla="*/ 695835 h 3767886"/>
              <a:gd name="connsiteX8" fmla="*/ 601412 w 3091772"/>
              <a:gd name="connsiteY8" fmla="*/ 12664 h 3767886"/>
              <a:gd name="connsiteX9" fmla="*/ 1726019 w 3091772"/>
              <a:gd name="connsiteY9" fmla="*/ 264911 h 3767886"/>
              <a:gd name="connsiteX0" fmla="*/ 1473771 w 3091772"/>
              <a:gd name="connsiteY0" fmla="*/ 147373 h 3786982"/>
              <a:gd name="connsiteX1" fmla="*/ 2167453 w 3091772"/>
              <a:gd name="connsiteY1" fmla="*/ 452174 h 3786982"/>
              <a:gd name="connsiteX2" fmla="*/ 3081853 w 3091772"/>
              <a:gd name="connsiteY2" fmla="*/ 1187897 h 3786982"/>
              <a:gd name="connsiteX3" fmla="*/ 2619398 w 3091772"/>
              <a:gd name="connsiteY3" fmla="*/ 1976173 h 3786982"/>
              <a:gd name="connsiteX4" fmla="*/ 2093881 w 3091772"/>
              <a:gd name="connsiteY4" fmla="*/ 3090270 h 3786982"/>
              <a:gd name="connsiteX5" fmla="*/ 822129 w 3091772"/>
              <a:gd name="connsiteY5" fmla="*/ 3741911 h 3786982"/>
              <a:gd name="connsiteX6" fmla="*/ 75895 w 3091772"/>
              <a:gd name="connsiteY6" fmla="*/ 1839539 h 3786982"/>
              <a:gd name="connsiteX7" fmla="*/ 65385 w 3091772"/>
              <a:gd name="connsiteY7" fmla="*/ 714931 h 3786982"/>
              <a:gd name="connsiteX8" fmla="*/ 601412 w 3091772"/>
              <a:gd name="connsiteY8" fmla="*/ 31760 h 3786982"/>
              <a:gd name="connsiteX9" fmla="*/ 1473771 w 3091772"/>
              <a:gd name="connsiteY9" fmla="*/ 147373 h 3786982"/>
              <a:gd name="connsiteX0" fmla="*/ 1414751 w 3032752"/>
              <a:gd name="connsiteY0" fmla="*/ 147373 h 3759308"/>
              <a:gd name="connsiteX1" fmla="*/ 2108433 w 3032752"/>
              <a:gd name="connsiteY1" fmla="*/ 452174 h 3759308"/>
              <a:gd name="connsiteX2" fmla="*/ 3022833 w 3032752"/>
              <a:gd name="connsiteY2" fmla="*/ 1187897 h 3759308"/>
              <a:gd name="connsiteX3" fmla="*/ 2560378 w 3032752"/>
              <a:gd name="connsiteY3" fmla="*/ 1976173 h 3759308"/>
              <a:gd name="connsiteX4" fmla="*/ 2034861 w 3032752"/>
              <a:gd name="connsiteY4" fmla="*/ 3090270 h 3759308"/>
              <a:gd name="connsiteX5" fmla="*/ 763109 w 3032752"/>
              <a:gd name="connsiteY5" fmla="*/ 3741911 h 3759308"/>
              <a:gd name="connsiteX6" fmla="*/ 447799 w 3032752"/>
              <a:gd name="connsiteY6" fmla="*/ 2407097 h 3759308"/>
              <a:gd name="connsiteX7" fmla="*/ 6365 w 3032752"/>
              <a:gd name="connsiteY7" fmla="*/ 714931 h 3759308"/>
              <a:gd name="connsiteX8" fmla="*/ 542392 w 3032752"/>
              <a:gd name="connsiteY8" fmla="*/ 31760 h 3759308"/>
              <a:gd name="connsiteX9" fmla="*/ 1414751 w 3032752"/>
              <a:gd name="connsiteY9" fmla="*/ 147373 h 3759308"/>
              <a:gd name="connsiteX0" fmla="*/ 1415431 w 3033432"/>
              <a:gd name="connsiteY0" fmla="*/ 147373 h 3448968"/>
              <a:gd name="connsiteX1" fmla="*/ 2109113 w 3033432"/>
              <a:gd name="connsiteY1" fmla="*/ 452174 h 3448968"/>
              <a:gd name="connsiteX2" fmla="*/ 3023513 w 3033432"/>
              <a:gd name="connsiteY2" fmla="*/ 1187897 h 3448968"/>
              <a:gd name="connsiteX3" fmla="*/ 2561058 w 3033432"/>
              <a:gd name="connsiteY3" fmla="*/ 1976173 h 3448968"/>
              <a:gd name="connsiteX4" fmla="*/ 2035541 w 3033432"/>
              <a:gd name="connsiteY4" fmla="*/ 3090270 h 3448968"/>
              <a:gd name="connsiteX5" fmla="*/ 1016037 w 3033432"/>
              <a:gd name="connsiteY5" fmla="*/ 3416091 h 3448968"/>
              <a:gd name="connsiteX6" fmla="*/ 448479 w 3033432"/>
              <a:gd name="connsiteY6" fmla="*/ 2407097 h 3448968"/>
              <a:gd name="connsiteX7" fmla="*/ 7045 w 3033432"/>
              <a:gd name="connsiteY7" fmla="*/ 714931 h 3448968"/>
              <a:gd name="connsiteX8" fmla="*/ 543072 w 3033432"/>
              <a:gd name="connsiteY8" fmla="*/ 31760 h 3448968"/>
              <a:gd name="connsiteX9" fmla="*/ 1415431 w 3033432"/>
              <a:gd name="connsiteY9" fmla="*/ 147373 h 3448968"/>
              <a:gd name="connsiteX0" fmla="*/ 1415431 w 3033510"/>
              <a:gd name="connsiteY0" fmla="*/ 147373 h 3416998"/>
              <a:gd name="connsiteX1" fmla="*/ 2109113 w 3033510"/>
              <a:gd name="connsiteY1" fmla="*/ 452174 h 3416998"/>
              <a:gd name="connsiteX2" fmla="*/ 3023513 w 3033510"/>
              <a:gd name="connsiteY2" fmla="*/ 1187897 h 3416998"/>
              <a:gd name="connsiteX3" fmla="*/ 2561058 w 3033510"/>
              <a:gd name="connsiteY3" fmla="*/ 1976173 h 3416998"/>
              <a:gd name="connsiteX4" fmla="*/ 2014521 w 3033510"/>
              <a:gd name="connsiteY4" fmla="*/ 2575263 h 3416998"/>
              <a:gd name="connsiteX5" fmla="*/ 1016037 w 3033510"/>
              <a:gd name="connsiteY5" fmla="*/ 3416091 h 3416998"/>
              <a:gd name="connsiteX6" fmla="*/ 448479 w 3033510"/>
              <a:gd name="connsiteY6" fmla="*/ 2407097 h 3416998"/>
              <a:gd name="connsiteX7" fmla="*/ 7045 w 3033510"/>
              <a:gd name="connsiteY7" fmla="*/ 714931 h 3416998"/>
              <a:gd name="connsiteX8" fmla="*/ 543072 w 3033510"/>
              <a:gd name="connsiteY8" fmla="*/ 31760 h 3416998"/>
              <a:gd name="connsiteX9" fmla="*/ 1415431 w 3033510"/>
              <a:gd name="connsiteY9" fmla="*/ 147373 h 3416998"/>
              <a:gd name="connsiteX0" fmla="*/ 1415431 w 3045270"/>
              <a:gd name="connsiteY0" fmla="*/ 147373 h 3416993"/>
              <a:gd name="connsiteX1" fmla="*/ 2109113 w 3045270"/>
              <a:gd name="connsiteY1" fmla="*/ 452174 h 3416993"/>
              <a:gd name="connsiteX2" fmla="*/ 3023513 w 3045270"/>
              <a:gd name="connsiteY2" fmla="*/ 1187897 h 3416993"/>
              <a:gd name="connsiteX3" fmla="*/ 2697692 w 3045270"/>
              <a:gd name="connsiteY3" fmla="*/ 1997193 h 3416993"/>
              <a:gd name="connsiteX4" fmla="*/ 2014521 w 3045270"/>
              <a:gd name="connsiteY4" fmla="*/ 2575263 h 3416993"/>
              <a:gd name="connsiteX5" fmla="*/ 1016037 w 3045270"/>
              <a:gd name="connsiteY5" fmla="*/ 3416091 h 3416993"/>
              <a:gd name="connsiteX6" fmla="*/ 448479 w 3045270"/>
              <a:gd name="connsiteY6" fmla="*/ 2407097 h 3416993"/>
              <a:gd name="connsiteX7" fmla="*/ 7045 w 3045270"/>
              <a:gd name="connsiteY7" fmla="*/ 714931 h 3416993"/>
              <a:gd name="connsiteX8" fmla="*/ 543072 w 3045270"/>
              <a:gd name="connsiteY8" fmla="*/ 31760 h 3416993"/>
              <a:gd name="connsiteX9" fmla="*/ 1415431 w 3045270"/>
              <a:gd name="connsiteY9" fmla="*/ 147373 h 3416993"/>
              <a:gd name="connsiteX0" fmla="*/ 1415431 w 3045270"/>
              <a:gd name="connsiteY0" fmla="*/ 147373 h 3420503"/>
              <a:gd name="connsiteX1" fmla="*/ 2109113 w 3045270"/>
              <a:gd name="connsiteY1" fmla="*/ 452174 h 3420503"/>
              <a:gd name="connsiteX2" fmla="*/ 3023513 w 3045270"/>
              <a:gd name="connsiteY2" fmla="*/ 1187897 h 3420503"/>
              <a:gd name="connsiteX3" fmla="*/ 2697692 w 3045270"/>
              <a:gd name="connsiteY3" fmla="*/ 1997193 h 3420503"/>
              <a:gd name="connsiteX4" fmla="*/ 2014521 w 3045270"/>
              <a:gd name="connsiteY4" fmla="*/ 2743429 h 3420503"/>
              <a:gd name="connsiteX5" fmla="*/ 1016037 w 3045270"/>
              <a:gd name="connsiteY5" fmla="*/ 3416091 h 3420503"/>
              <a:gd name="connsiteX6" fmla="*/ 448479 w 3045270"/>
              <a:gd name="connsiteY6" fmla="*/ 2407097 h 3420503"/>
              <a:gd name="connsiteX7" fmla="*/ 7045 w 3045270"/>
              <a:gd name="connsiteY7" fmla="*/ 714931 h 3420503"/>
              <a:gd name="connsiteX8" fmla="*/ 543072 w 3045270"/>
              <a:gd name="connsiteY8" fmla="*/ 31760 h 3420503"/>
              <a:gd name="connsiteX9" fmla="*/ 1415431 w 3045270"/>
              <a:gd name="connsiteY9" fmla="*/ 147373 h 3420503"/>
              <a:gd name="connsiteX0" fmla="*/ 1415431 w 3029190"/>
              <a:gd name="connsiteY0" fmla="*/ 150567 h 3423697"/>
              <a:gd name="connsiteX1" fmla="*/ 2445444 w 3029190"/>
              <a:gd name="connsiteY1" fmla="*/ 592003 h 3423697"/>
              <a:gd name="connsiteX2" fmla="*/ 3023513 w 3029190"/>
              <a:gd name="connsiteY2" fmla="*/ 1191091 h 3423697"/>
              <a:gd name="connsiteX3" fmla="*/ 2697692 w 3029190"/>
              <a:gd name="connsiteY3" fmla="*/ 2000387 h 3423697"/>
              <a:gd name="connsiteX4" fmla="*/ 2014521 w 3029190"/>
              <a:gd name="connsiteY4" fmla="*/ 2746623 h 3423697"/>
              <a:gd name="connsiteX5" fmla="*/ 1016037 w 3029190"/>
              <a:gd name="connsiteY5" fmla="*/ 3419285 h 3423697"/>
              <a:gd name="connsiteX6" fmla="*/ 448479 w 3029190"/>
              <a:gd name="connsiteY6" fmla="*/ 2410291 h 3423697"/>
              <a:gd name="connsiteX7" fmla="*/ 7045 w 3029190"/>
              <a:gd name="connsiteY7" fmla="*/ 718125 h 3423697"/>
              <a:gd name="connsiteX8" fmla="*/ 543072 w 3029190"/>
              <a:gd name="connsiteY8" fmla="*/ 34954 h 3423697"/>
              <a:gd name="connsiteX9" fmla="*/ 1415431 w 3029190"/>
              <a:gd name="connsiteY9" fmla="*/ 150567 h 3423697"/>
              <a:gd name="connsiteX0" fmla="*/ 1424547 w 3038306"/>
              <a:gd name="connsiteY0" fmla="*/ 150567 h 3439197"/>
              <a:gd name="connsiteX1" fmla="*/ 2454560 w 3038306"/>
              <a:gd name="connsiteY1" fmla="*/ 592003 h 3439197"/>
              <a:gd name="connsiteX2" fmla="*/ 3032629 w 3038306"/>
              <a:gd name="connsiteY2" fmla="*/ 1191091 h 3439197"/>
              <a:gd name="connsiteX3" fmla="*/ 2706808 w 3038306"/>
              <a:gd name="connsiteY3" fmla="*/ 2000387 h 3439197"/>
              <a:gd name="connsiteX4" fmla="*/ 2023637 w 3038306"/>
              <a:gd name="connsiteY4" fmla="*/ 2746623 h 3439197"/>
              <a:gd name="connsiteX5" fmla="*/ 1025153 w 3038306"/>
              <a:gd name="connsiteY5" fmla="*/ 3419285 h 3439197"/>
              <a:gd name="connsiteX6" fmla="*/ 236877 w 3038306"/>
              <a:gd name="connsiteY6" fmla="*/ 1947836 h 3439197"/>
              <a:gd name="connsiteX7" fmla="*/ 16161 w 3038306"/>
              <a:gd name="connsiteY7" fmla="*/ 718125 h 3439197"/>
              <a:gd name="connsiteX8" fmla="*/ 552188 w 3038306"/>
              <a:gd name="connsiteY8" fmla="*/ 34954 h 3439197"/>
              <a:gd name="connsiteX9" fmla="*/ 1424547 w 3038306"/>
              <a:gd name="connsiteY9" fmla="*/ 150567 h 3439197"/>
              <a:gd name="connsiteX0" fmla="*/ 1424547 w 3038601"/>
              <a:gd name="connsiteY0" fmla="*/ 150567 h 3458469"/>
              <a:gd name="connsiteX1" fmla="*/ 2454560 w 3038601"/>
              <a:gd name="connsiteY1" fmla="*/ 592003 h 3458469"/>
              <a:gd name="connsiteX2" fmla="*/ 3032629 w 3038601"/>
              <a:gd name="connsiteY2" fmla="*/ 1191091 h 3458469"/>
              <a:gd name="connsiteX3" fmla="*/ 2706808 w 3038601"/>
              <a:gd name="connsiteY3" fmla="*/ 2000387 h 3458469"/>
              <a:gd name="connsiteX4" fmla="*/ 1950064 w 3038601"/>
              <a:gd name="connsiteY4" fmla="*/ 2946319 h 3458469"/>
              <a:gd name="connsiteX5" fmla="*/ 1025153 w 3038601"/>
              <a:gd name="connsiteY5" fmla="*/ 3419285 h 3458469"/>
              <a:gd name="connsiteX6" fmla="*/ 236877 w 3038601"/>
              <a:gd name="connsiteY6" fmla="*/ 1947836 h 3458469"/>
              <a:gd name="connsiteX7" fmla="*/ 16161 w 3038601"/>
              <a:gd name="connsiteY7" fmla="*/ 718125 h 3458469"/>
              <a:gd name="connsiteX8" fmla="*/ 552188 w 3038601"/>
              <a:gd name="connsiteY8" fmla="*/ 34954 h 3458469"/>
              <a:gd name="connsiteX9" fmla="*/ 1424547 w 3038601"/>
              <a:gd name="connsiteY9" fmla="*/ 150567 h 345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38601" h="3458469">
                <a:moveTo>
                  <a:pt x="1424547" y="150567"/>
                </a:moveTo>
                <a:cubicBezTo>
                  <a:pt x="1741609" y="243409"/>
                  <a:pt x="2186546" y="418582"/>
                  <a:pt x="2454560" y="592003"/>
                </a:cubicBezTo>
                <a:cubicBezTo>
                  <a:pt x="2722574" y="765424"/>
                  <a:pt x="2990588" y="956360"/>
                  <a:pt x="3032629" y="1191091"/>
                </a:cubicBezTo>
                <a:cubicBezTo>
                  <a:pt x="3074670" y="1425822"/>
                  <a:pt x="2887236" y="1707849"/>
                  <a:pt x="2706808" y="2000387"/>
                </a:cubicBezTo>
                <a:cubicBezTo>
                  <a:pt x="2526381" y="2292925"/>
                  <a:pt x="2230340" y="2709836"/>
                  <a:pt x="1950064" y="2946319"/>
                </a:cubicBezTo>
                <a:cubicBezTo>
                  <a:pt x="1669788" y="3182802"/>
                  <a:pt x="1310684" y="3585699"/>
                  <a:pt x="1025153" y="3419285"/>
                </a:cubicBezTo>
                <a:cubicBezTo>
                  <a:pt x="739622" y="3252871"/>
                  <a:pt x="405042" y="2398029"/>
                  <a:pt x="236877" y="1947836"/>
                </a:cubicBezTo>
                <a:cubicBezTo>
                  <a:pt x="68712" y="1497643"/>
                  <a:pt x="-43398" y="1003656"/>
                  <a:pt x="16161" y="718125"/>
                </a:cubicBezTo>
                <a:cubicBezTo>
                  <a:pt x="75720" y="432594"/>
                  <a:pt x="317457" y="129547"/>
                  <a:pt x="552188" y="34954"/>
                </a:cubicBezTo>
                <a:cubicBezTo>
                  <a:pt x="786919" y="-59639"/>
                  <a:pt x="1107485" y="57726"/>
                  <a:pt x="1424547" y="150567"/>
                </a:cubicBezTo>
                <a:close/>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Arrow Connector 7">
            <a:extLst>
              <a:ext uri="{FF2B5EF4-FFF2-40B4-BE49-F238E27FC236}">
                <a16:creationId xmlns:a16="http://schemas.microsoft.com/office/drawing/2014/main" id="{66BD6A81-A578-D144-B0FB-C3F97DB990B1}"/>
              </a:ext>
            </a:extLst>
          </p:cNvPr>
          <p:cNvCxnSpPr/>
          <p:nvPr/>
        </p:nvCxnSpPr>
        <p:spPr>
          <a:xfrm>
            <a:off x="5465379" y="3452646"/>
            <a:ext cx="274336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B7FE2537-5FAC-C54D-BC53-B0BA2538CBC4}"/>
              </a:ext>
            </a:extLst>
          </p:cNvPr>
          <p:cNvSpPr/>
          <p:nvPr/>
        </p:nvSpPr>
        <p:spPr>
          <a:xfrm>
            <a:off x="4384345" y="2877125"/>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E241CB56-83C1-4A43-9698-897DC1142391}"/>
              </a:ext>
            </a:extLst>
          </p:cNvPr>
          <p:cNvCxnSpPr>
            <a:cxnSpLocks/>
            <a:endCxn id="64" idx="5"/>
          </p:cNvCxnSpPr>
          <p:nvPr/>
        </p:nvCxnSpPr>
        <p:spPr>
          <a:xfrm flipH="1" flipV="1">
            <a:off x="4532010" y="3019344"/>
            <a:ext cx="933368" cy="43330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E0AA99C-FFBC-7748-8DA8-EB909232F4D3}"/>
              </a:ext>
            </a:extLst>
          </p:cNvPr>
          <p:cNvCxnSpPr>
            <a:cxnSpLocks/>
          </p:cNvCxnSpPr>
          <p:nvPr/>
        </p:nvCxnSpPr>
        <p:spPr>
          <a:xfrm rot="20425900" flipV="1">
            <a:off x="5243702" y="2126219"/>
            <a:ext cx="2343808" cy="9616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B804F674-8DDB-2740-AB94-84D469A7E79E}"/>
              </a:ext>
            </a:extLst>
          </p:cNvPr>
          <p:cNvCxnSpPr>
            <a:cxnSpLocks/>
            <a:stCxn id="63" idx="0"/>
            <a:endCxn id="64" idx="4"/>
          </p:cNvCxnSpPr>
          <p:nvPr/>
        </p:nvCxnSpPr>
        <p:spPr>
          <a:xfrm flipH="1" flipV="1">
            <a:off x="4470845" y="3043745"/>
            <a:ext cx="549998" cy="1918849"/>
          </a:xfrm>
          <a:prstGeom prst="straightConnector1">
            <a:avLst/>
          </a:prstGeom>
          <a:ln w="38100">
            <a:solidFill>
              <a:schemeClr val="accent6">
                <a:lumMod val="7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56AA54C7-969E-9D4E-A282-B38DB79489F0}"/>
              </a:ext>
            </a:extLst>
          </p:cNvPr>
          <p:cNvSpPr/>
          <p:nvPr/>
        </p:nvSpPr>
        <p:spPr>
          <a:xfrm>
            <a:off x="4934343" y="4962594"/>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A84424C2-EC0A-7A4E-93CB-7B9734056303}"/>
              </a:ext>
            </a:extLst>
          </p:cNvPr>
          <p:cNvCxnSpPr>
            <a:cxnSpLocks/>
            <a:endCxn id="63" idx="7"/>
          </p:cNvCxnSpPr>
          <p:nvPr/>
        </p:nvCxnSpPr>
        <p:spPr>
          <a:xfrm flipH="1">
            <a:off x="5082008" y="3467840"/>
            <a:ext cx="380020" cy="15191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97A5179-F153-FC47-A4CD-6725AD933B6E}"/>
              </a:ext>
            </a:extLst>
          </p:cNvPr>
          <p:cNvSpPr>
            <a:spLocks noGrp="1"/>
          </p:cNvSpPr>
          <p:nvPr>
            <p:ph type="title"/>
          </p:nvPr>
        </p:nvSpPr>
        <p:spPr/>
        <p:txBody>
          <a:bodyPr/>
          <a:lstStyle/>
          <a:p>
            <a:r>
              <a:rPr lang="en-US" dirty="0"/>
              <a:t>Proximal Operators</a:t>
            </a:r>
          </a:p>
        </p:txBody>
      </p:sp>
      <p:cxnSp>
        <p:nvCxnSpPr>
          <p:cNvPr id="19" name="Straight Arrow Connector 18">
            <a:extLst>
              <a:ext uri="{FF2B5EF4-FFF2-40B4-BE49-F238E27FC236}">
                <a16:creationId xmlns:a16="http://schemas.microsoft.com/office/drawing/2014/main" id="{73B4E8C9-6DAA-B243-8AA3-27EEB553310B}"/>
              </a:ext>
            </a:extLst>
          </p:cNvPr>
          <p:cNvCxnSpPr>
            <a:cxnSpLocks/>
          </p:cNvCxnSpPr>
          <p:nvPr/>
        </p:nvCxnSpPr>
        <p:spPr>
          <a:xfrm flipV="1">
            <a:off x="5465380" y="1155700"/>
            <a:ext cx="2" cy="22969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7A4393E7-EDAD-7A4F-8B21-E317E6E39638}"/>
              </a:ext>
            </a:extLst>
          </p:cNvPr>
          <p:cNvPicPr>
            <a:picLocks noChangeAspect="1"/>
          </p:cNvPicPr>
          <p:nvPr/>
        </p:nvPicPr>
        <p:blipFill>
          <a:blip r:embed="rId3"/>
          <a:stretch>
            <a:fillRect/>
          </a:stretch>
        </p:blipFill>
        <p:spPr>
          <a:xfrm>
            <a:off x="4028765" y="1647183"/>
            <a:ext cx="266700" cy="228600"/>
          </a:xfrm>
          <a:prstGeom prst="rect">
            <a:avLst/>
          </a:prstGeom>
        </p:spPr>
      </p:pic>
      <p:pic>
        <p:nvPicPr>
          <p:cNvPr id="22" name="Picture 21">
            <a:extLst>
              <a:ext uri="{FF2B5EF4-FFF2-40B4-BE49-F238E27FC236}">
                <a16:creationId xmlns:a16="http://schemas.microsoft.com/office/drawing/2014/main" id="{A7582276-2A7B-6F4D-901E-0BDF3DC31E1B}"/>
              </a:ext>
            </a:extLst>
          </p:cNvPr>
          <p:cNvPicPr>
            <a:picLocks noChangeAspect="1"/>
          </p:cNvPicPr>
          <p:nvPr/>
        </p:nvPicPr>
        <p:blipFill>
          <a:blip r:embed="rId4"/>
          <a:stretch>
            <a:fillRect/>
          </a:stretch>
        </p:blipFill>
        <p:spPr>
          <a:xfrm>
            <a:off x="7498030" y="1579115"/>
            <a:ext cx="279400" cy="241300"/>
          </a:xfrm>
          <a:prstGeom prst="rect">
            <a:avLst/>
          </a:prstGeom>
        </p:spPr>
      </p:pic>
      <p:pic>
        <p:nvPicPr>
          <p:cNvPr id="23" name="Picture 22">
            <a:extLst>
              <a:ext uri="{FF2B5EF4-FFF2-40B4-BE49-F238E27FC236}">
                <a16:creationId xmlns:a16="http://schemas.microsoft.com/office/drawing/2014/main" id="{15E89AEE-1C62-F249-871A-88428456EE02}"/>
              </a:ext>
            </a:extLst>
          </p:cNvPr>
          <p:cNvPicPr>
            <a:picLocks noChangeAspect="1"/>
          </p:cNvPicPr>
          <p:nvPr/>
        </p:nvPicPr>
        <p:blipFill>
          <a:blip r:embed="rId5"/>
          <a:stretch>
            <a:fillRect/>
          </a:stretch>
        </p:blipFill>
        <p:spPr>
          <a:xfrm>
            <a:off x="8204186" y="3573016"/>
            <a:ext cx="165100" cy="139700"/>
          </a:xfrm>
          <a:prstGeom prst="rect">
            <a:avLst/>
          </a:prstGeom>
        </p:spPr>
      </p:pic>
      <p:pic>
        <p:nvPicPr>
          <p:cNvPr id="24" name="Picture 23">
            <a:extLst>
              <a:ext uri="{FF2B5EF4-FFF2-40B4-BE49-F238E27FC236}">
                <a16:creationId xmlns:a16="http://schemas.microsoft.com/office/drawing/2014/main" id="{1FA7E0FB-D523-7D42-A939-94BD01D10C85}"/>
              </a:ext>
            </a:extLst>
          </p:cNvPr>
          <p:cNvPicPr>
            <a:picLocks noChangeAspect="1"/>
          </p:cNvPicPr>
          <p:nvPr/>
        </p:nvPicPr>
        <p:blipFill>
          <a:blip r:embed="rId6"/>
          <a:stretch>
            <a:fillRect/>
          </a:stretch>
        </p:blipFill>
        <p:spPr>
          <a:xfrm>
            <a:off x="5173594" y="1092073"/>
            <a:ext cx="152400" cy="203200"/>
          </a:xfrm>
          <a:prstGeom prst="rect">
            <a:avLst/>
          </a:prstGeom>
        </p:spPr>
      </p:pic>
      <p:pic>
        <p:nvPicPr>
          <p:cNvPr id="25" name="Picture 24">
            <a:extLst>
              <a:ext uri="{FF2B5EF4-FFF2-40B4-BE49-F238E27FC236}">
                <a16:creationId xmlns:a16="http://schemas.microsoft.com/office/drawing/2014/main" id="{86DB6AA7-ADC7-0A4E-ACB2-4E3D90C73AA6}"/>
              </a:ext>
            </a:extLst>
          </p:cNvPr>
          <p:cNvPicPr>
            <a:picLocks noChangeAspect="1"/>
          </p:cNvPicPr>
          <p:nvPr/>
        </p:nvPicPr>
        <p:blipFill>
          <a:blip r:embed="rId7"/>
          <a:stretch>
            <a:fillRect/>
          </a:stretch>
        </p:blipFill>
        <p:spPr>
          <a:xfrm>
            <a:off x="4221245" y="2572834"/>
            <a:ext cx="304800" cy="241300"/>
          </a:xfrm>
          <a:prstGeom prst="rect">
            <a:avLst/>
          </a:prstGeom>
        </p:spPr>
      </p:pic>
      <p:pic>
        <p:nvPicPr>
          <p:cNvPr id="26" name="Picture 25">
            <a:extLst>
              <a:ext uri="{FF2B5EF4-FFF2-40B4-BE49-F238E27FC236}">
                <a16:creationId xmlns:a16="http://schemas.microsoft.com/office/drawing/2014/main" id="{789DA9A8-9094-D842-9B95-6F3EB74BA254}"/>
              </a:ext>
            </a:extLst>
          </p:cNvPr>
          <p:cNvPicPr>
            <a:picLocks noChangeAspect="1"/>
          </p:cNvPicPr>
          <p:nvPr/>
        </p:nvPicPr>
        <p:blipFill>
          <a:blip r:embed="rId8"/>
          <a:stretch>
            <a:fillRect/>
          </a:stretch>
        </p:blipFill>
        <p:spPr>
          <a:xfrm>
            <a:off x="4386906" y="4809365"/>
            <a:ext cx="292100" cy="317500"/>
          </a:xfrm>
          <a:prstGeom prst="rect">
            <a:avLst/>
          </a:prstGeom>
        </p:spPr>
      </p:pic>
      <p:pic>
        <p:nvPicPr>
          <p:cNvPr id="4" name="Picture 3">
            <a:extLst>
              <a:ext uri="{FF2B5EF4-FFF2-40B4-BE49-F238E27FC236}">
                <a16:creationId xmlns:a16="http://schemas.microsoft.com/office/drawing/2014/main" id="{A138E4D1-CD57-6743-A48B-1A8712CC56F7}"/>
              </a:ext>
            </a:extLst>
          </p:cNvPr>
          <p:cNvPicPr>
            <a:picLocks noChangeAspect="1"/>
          </p:cNvPicPr>
          <p:nvPr/>
        </p:nvPicPr>
        <p:blipFill>
          <a:blip r:embed="rId9"/>
          <a:stretch>
            <a:fillRect/>
          </a:stretch>
        </p:blipFill>
        <p:spPr>
          <a:xfrm>
            <a:off x="1810556" y="3861048"/>
            <a:ext cx="2260600" cy="330200"/>
          </a:xfrm>
          <a:prstGeom prst="rect">
            <a:avLst/>
          </a:prstGeom>
        </p:spPr>
      </p:pic>
    </p:spTree>
    <p:extLst>
      <p:ext uri="{BB962C8B-B14F-4D97-AF65-F5344CB8AC3E}">
        <p14:creationId xmlns:p14="http://schemas.microsoft.com/office/powerpoint/2010/main" val="40773144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E142D243-6AFF-4A4C-BD43-7E9B53E04A2C}"/>
              </a:ext>
            </a:extLst>
          </p:cNvPr>
          <p:cNvSpPr/>
          <p:nvPr/>
        </p:nvSpPr>
        <p:spPr>
          <a:xfrm>
            <a:off x="4114406" y="1699765"/>
            <a:ext cx="3038601" cy="3458469"/>
          </a:xfrm>
          <a:custGeom>
            <a:avLst/>
            <a:gdLst>
              <a:gd name="connsiteX0" fmla="*/ 1070889 w 2763641"/>
              <a:gd name="connsiteY0" fmla="*/ 92438 h 3092301"/>
              <a:gd name="connsiteX1" fmla="*/ 2353152 w 2763641"/>
              <a:gd name="connsiteY1" fmla="*/ 481321 h 3092301"/>
              <a:gd name="connsiteX2" fmla="*/ 2626420 w 2763641"/>
              <a:gd name="connsiteY2" fmla="*/ 922755 h 3092301"/>
              <a:gd name="connsiteX3" fmla="*/ 2752545 w 2763641"/>
              <a:gd name="connsiteY3" fmla="*/ 1858176 h 3092301"/>
              <a:gd name="connsiteX4" fmla="*/ 2353152 w 2763641"/>
              <a:gd name="connsiteY4" fmla="*/ 2888190 h 3092301"/>
              <a:gd name="connsiteX5" fmla="*/ 944765 w 2763641"/>
              <a:gd name="connsiteY5" fmla="*/ 2993293 h 3092301"/>
              <a:gd name="connsiteX6" fmla="*/ 145979 w 2763641"/>
              <a:gd name="connsiteY6" fmla="*/ 1763583 h 3092301"/>
              <a:gd name="connsiteX7" fmla="*/ 30365 w 2763641"/>
              <a:gd name="connsiteY7" fmla="*/ 723059 h 3092301"/>
              <a:gd name="connsiteX8" fmla="*/ 503331 w 2763641"/>
              <a:gd name="connsiteY8" fmla="*/ 50397 h 3092301"/>
              <a:gd name="connsiteX9" fmla="*/ 1070889 w 2763641"/>
              <a:gd name="connsiteY9" fmla="*/ 92438 h 3092301"/>
              <a:gd name="connsiteX0" fmla="*/ 1722531 w 2763641"/>
              <a:gd name="connsiteY0" fmla="*/ 87449 h 3097823"/>
              <a:gd name="connsiteX1" fmla="*/ 2353152 w 2763641"/>
              <a:gd name="connsiteY1" fmla="*/ 486843 h 3097823"/>
              <a:gd name="connsiteX2" fmla="*/ 2626420 w 2763641"/>
              <a:gd name="connsiteY2" fmla="*/ 928277 h 3097823"/>
              <a:gd name="connsiteX3" fmla="*/ 2752545 w 2763641"/>
              <a:gd name="connsiteY3" fmla="*/ 1863698 h 3097823"/>
              <a:gd name="connsiteX4" fmla="*/ 2353152 w 2763641"/>
              <a:gd name="connsiteY4" fmla="*/ 2893712 h 3097823"/>
              <a:gd name="connsiteX5" fmla="*/ 944765 w 2763641"/>
              <a:gd name="connsiteY5" fmla="*/ 2998815 h 3097823"/>
              <a:gd name="connsiteX6" fmla="*/ 145979 w 2763641"/>
              <a:gd name="connsiteY6" fmla="*/ 1769105 h 3097823"/>
              <a:gd name="connsiteX7" fmla="*/ 30365 w 2763641"/>
              <a:gd name="connsiteY7" fmla="*/ 728581 h 3097823"/>
              <a:gd name="connsiteX8" fmla="*/ 503331 w 2763641"/>
              <a:gd name="connsiteY8" fmla="*/ 55919 h 3097823"/>
              <a:gd name="connsiteX9" fmla="*/ 1722531 w 2763641"/>
              <a:gd name="connsiteY9" fmla="*/ 87449 h 3097823"/>
              <a:gd name="connsiteX0" fmla="*/ 1718298 w 2759408"/>
              <a:gd name="connsiteY0" fmla="*/ 87449 h 3583011"/>
              <a:gd name="connsiteX1" fmla="*/ 2348919 w 2759408"/>
              <a:gd name="connsiteY1" fmla="*/ 486843 h 3583011"/>
              <a:gd name="connsiteX2" fmla="*/ 2622187 w 2759408"/>
              <a:gd name="connsiteY2" fmla="*/ 928277 h 3583011"/>
              <a:gd name="connsiteX3" fmla="*/ 2748312 w 2759408"/>
              <a:gd name="connsiteY3" fmla="*/ 1863698 h 3583011"/>
              <a:gd name="connsiteX4" fmla="*/ 2348919 w 2759408"/>
              <a:gd name="connsiteY4" fmla="*/ 2893712 h 3583011"/>
              <a:gd name="connsiteX5" fmla="*/ 814408 w 2759408"/>
              <a:gd name="connsiteY5" fmla="*/ 3545353 h 3583011"/>
              <a:gd name="connsiteX6" fmla="*/ 141746 w 2759408"/>
              <a:gd name="connsiteY6" fmla="*/ 1769105 h 3583011"/>
              <a:gd name="connsiteX7" fmla="*/ 26132 w 2759408"/>
              <a:gd name="connsiteY7" fmla="*/ 728581 h 3583011"/>
              <a:gd name="connsiteX8" fmla="*/ 499098 w 2759408"/>
              <a:gd name="connsiteY8" fmla="*/ 55919 h 3583011"/>
              <a:gd name="connsiteX9" fmla="*/ 1718298 w 2759408"/>
              <a:gd name="connsiteY9" fmla="*/ 87449 h 3583011"/>
              <a:gd name="connsiteX0" fmla="*/ 1718298 w 2759408"/>
              <a:gd name="connsiteY0" fmla="*/ 87449 h 3603572"/>
              <a:gd name="connsiteX1" fmla="*/ 2348919 w 2759408"/>
              <a:gd name="connsiteY1" fmla="*/ 486843 h 3603572"/>
              <a:gd name="connsiteX2" fmla="*/ 2622187 w 2759408"/>
              <a:gd name="connsiteY2" fmla="*/ 928277 h 3603572"/>
              <a:gd name="connsiteX3" fmla="*/ 2748312 w 2759408"/>
              <a:gd name="connsiteY3" fmla="*/ 1863698 h 3603572"/>
              <a:gd name="connsiteX4" fmla="*/ 2348919 w 2759408"/>
              <a:gd name="connsiteY4" fmla="*/ 2893712 h 3603572"/>
              <a:gd name="connsiteX5" fmla="*/ 814408 w 2759408"/>
              <a:gd name="connsiteY5" fmla="*/ 3545353 h 3603572"/>
              <a:gd name="connsiteX6" fmla="*/ 141746 w 2759408"/>
              <a:gd name="connsiteY6" fmla="*/ 1769105 h 3603572"/>
              <a:gd name="connsiteX7" fmla="*/ 26132 w 2759408"/>
              <a:gd name="connsiteY7" fmla="*/ 728581 h 3603572"/>
              <a:gd name="connsiteX8" fmla="*/ 499098 w 2759408"/>
              <a:gd name="connsiteY8" fmla="*/ 55919 h 3603572"/>
              <a:gd name="connsiteX9" fmla="*/ 1718298 w 2759408"/>
              <a:gd name="connsiteY9" fmla="*/ 87449 h 3603572"/>
              <a:gd name="connsiteX0" fmla="*/ 1718298 w 2776096"/>
              <a:gd name="connsiteY0" fmla="*/ 87449 h 3583011"/>
              <a:gd name="connsiteX1" fmla="*/ 2348919 w 2776096"/>
              <a:gd name="connsiteY1" fmla="*/ 486843 h 3583011"/>
              <a:gd name="connsiteX2" fmla="*/ 2622187 w 2776096"/>
              <a:gd name="connsiteY2" fmla="*/ 928277 h 3583011"/>
              <a:gd name="connsiteX3" fmla="*/ 2748312 w 2776096"/>
              <a:gd name="connsiteY3" fmla="*/ 1863698 h 3583011"/>
              <a:gd name="connsiteX4" fmla="*/ 2086160 w 2776096"/>
              <a:gd name="connsiteY4" fmla="*/ 2893712 h 3583011"/>
              <a:gd name="connsiteX5" fmla="*/ 814408 w 2776096"/>
              <a:gd name="connsiteY5" fmla="*/ 3545353 h 3583011"/>
              <a:gd name="connsiteX6" fmla="*/ 141746 w 2776096"/>
              <a:gd name="connsiteY6" fmla="*/ 1769105 h 3583011"/>
              <a:gd name="connsiteX7" fmla="*/ 26132 w 2776096"/>
              <a:gd name="connsiteY7" fmla="*/ 728581 h 3583011"/>
              <a:gd name="connsiteX8" fmla="*/ 499098 w 2776096"/>
              <a:gd name="connsiteY8" fmla="*/ 55919 h 3583011"/>
              <a:gd name="connsiteX9" fmla="*/ 1718298 w 2776096"/>
              <a:gd name="connsiteY9" fmla="*/ 87449 h 3583011"/>
              <a:gd name="connsiteX0" fmla="*/ 1718298 w 2667269"/>
              <a:gd name="connsiteY0" fmla="*/ 87449 h 3583720"/>
              <a:gd name="connsiteX1" fmla="*/ 2348919 w 2667269"/>
              <a:gd name="connsiteY1" fmla="*/ 486843 h 3583720"/>
              <a:gd name="connsiteX2" fmla="*/ 2622187 w 2667269"/>
              <a:gd name="connsiteY2" fmla="*/ 928277 h 3583720"/>
              <a:gd name="connsiteX3" fmla="*/ 2611677 w 2667269"/>
              <a:gd name="connsiteY3" fmla="*/ 1779615 h 3583720"/>
              <a:gd name="connsiteX4" fmla="*/ 2086160 w 2667269"/>
              <a:gd name="connsiteY4" fmla="*/ 2893712 h 3583720"/>
              <a:gd name="connsiteX5" fmla="*/ 814408 w 2667269"/>
              <a:gd name="connsiteY5" fmla="*/ 3545353 h 3583720"/>
              <a:gd name="connsiteX6" fmla="*/ 141746 w 2667269"/>
              <a:gd name="connsiteY6" fmla="*/ 1769105 h 3583720"/>
              <a:gd name="connsiteX7" fmla="*/ 26132 w 2667269"/>
              <a:gd name="connsiteY7" fmla="*/ 728581 h 3583720"/>
              <a:gd name="connsiteX8" fmla="*/ 499098 w 2667269"/>
              <a:gd name="connsiteY8" fmla="*/ 55919 h 3583720"/>
              <a:gd name="connsiteX9" fmla="*/ 1718298 w 2667269"/>
              <a:gd name="connsiteY9" fmla="*/ 87449 h 3583720"/>
              <a:gd name="connsiteX0" fmla="*/ 1742821 w 2691792"/>
              <a:gd name="connsiteY0" fmla="*/ 87449 h 3590424"/>
              <a:gd name="connsiteX1" fmla="*/ 2373442 w 2691792"/>
              <a:gd name="connsiteY1" fmla="*/ 486843 h 3590424"/>
              <a:gd name="connsiteX2" fmla="*/ 2646710 w 2691792"/>
              <a:gd name="connsiteY2" fmla="*/ 928277 h 3590424"/>
              <a:gd name="connsiteX3" fmla="*/ 2636200 w 2691792"/>
              <a:gd name="connsiteY3" fmla="*/ 1779615 h 3590424"/>
              <a:gd name="connsiteX4" fmla="*/ 2110683 w 2691792"/>
              <a:gd name="connsiteY4" fmla="*/ 2893712 h 3590424"/>
              <a:gd name="connsiteX5" fmla="*/ 838931 w 2691792"/>
              <a:gd name="connsiteY5" fmla="*/ 3545353 h 3590424"/>
              <a:gd name="connsiteX6" fmla="*/ 92697 w 2691792"/>
              <a:gd name="connsiteY6" fmla="*/ 1642981 h 3590424"/>
              <a:gd name="connsiteX7" fmla="*/ 50655 w 2691792"/>
              <a:gd name="connsiteY7" fmla="*/ 728581 h 3590424"/>
              <a:gd name="connsiteX8" fmla="*/ 523621 w 2691792"/>
              <a:gd name="connsiteY8" fmla="*/ 55919 h 3590424"/>
              <a:gd name="connsiteX9" fmla="*/ 1742821 w 2691792"/>
              <a:gd name="connsiteY9" fmla="*/ 87449 h 3590424"/>
              <a:gd name="connsiteX0" fmla="*/ 1732063 w 2681034"/>
              <a:gd name="connsiteY0" fmla="*/ 87449 h 3590424"/>
              <a:gd name="connsiteX1" fmla="*/ 2362684 w 2681034"/>
              <a:gd name="connsiteY1" fmla="*/ 486843 h 3590424"/>
              <a:gd name="connsiteX2" fmla="*/ 2635952 w 2681034"/>
              <a:gd name="connsiteY2" fmla="*/ 928277 h 3590424"/>
              <a:gd name="connsiteX3" fmla="*/ 2625442 w 2681034"/>
              <a:gd name="connsiteY3" fmla="*/ 1779615 h 3590424"/>
              <a:gd name="connsiteX4" fmla="*/ 2099925 w 2681034"/>
              <a:gd name="connsiteY4" fmla="*/ 2893712 h 3590424"/>
              <a:gd name="connsiteX5" fmla="*/ 828173 w 2681034"/>
              <a:gd name="connsiteY5" fmla="*/ 3545353 h 3590424"/>
              <a:gd name="connsiteX6" fmla="*/ 81939 w 2681034"/>
              <a:gd name="connsiteY6" fmla="*/ 1642981 h 3590424"/>
              <a:gd name="connsiteX7" fmla="*/ 39897 w 2681034"/>
              <a:gd name="connsiteY7" fmla="*/ 728581 h 3590424"/>
              <a:gd name="connsiteX8" fmla="*/ 512863 w 2681034"/>
              <a:gd name="connsiteY8" fmla="*/ 55919 h 3590424"/>
              <a:gd name="connsiteX9" fmla="*/ 1732063 w 2681034"/>
              <a:gd name="connsiteY9" fmla="*/ 87449 h 3590424"/>
              <a:gd name="connsiteX0" fmla="*/ 1677136 w 2626107"/>
              <a:gd name="connsiteY0" fmla="*/ 105191 h 3608166"/>
              <a:gd name="connsiteX1" fmla="*/ 2307757 w 2626107"/>
              <a:gd name="connsiteY1" fmla="*/ 504585 h 3608166"/>
              <a:gd name="connsiteX2" fmla="*/ 2581025 w 2626107"/>
              <a:gd name="connsiteY2" fmla="*/ 946019 h 3608166"/>
              <a:gd name="connsiteX3" fmla="*/ 2570515 w 2626107"/>
              <a:gd name="connsiteY3" fmla="*/ 1797357 h 3608166"/>
              <a:gd name="connsiteX4" fmla="*/ 2044998 w 2626107"/>
              <a:gd name="connsiteY4" fmla="*/ 2911454 h 3608166"/>
              <a:gd name="connsiteX5" fmla="*/ 773246 w 2626107"/>
              <a:gd name="connsiteY5" fmla="*/ 3563095 h 3608166"/>
              <a:gd name="connsiteX6" fmla="*/ 27012 w 2626107"/>
              <a:gd name="connsiteY6" fmla="*/ 1660723 h 3608166"/>
              <a:gd name="connsiteX7" fmla="*/ 184667 w 2626107"/>
              <a:gd name="connsiteY7" fmla="*/ 147233 h 3608166"/>
              <a:gd name="connsiteX8" fmla="*/ 457936 w 2626107"/>
              <a:gd name="connsiteY8" fmla="*/ 73661 h 3608166"/>
              <a:gd name="connsiteX9" fmla="*/ 1677136 w 2626107"/>
              <a:gd name="connsiteY9" fmla="*/ 105191 h 3608166"/>
              <a:gd name="connsiteX0" fmla="*/ 1677136 w 2626107"/>
              <a:gd name="connsiteY0" fmla="*/ 252482 h 3755457"/>
              <a:gd name="connsiteX1" fmla="*/ 2307757 w 2626107"/>
              <a:gd name="connsiteY1" fmla="*/ 651876 h 3755457"/>
              <a:gd name="connsiteX2" fmla="*/ 2581025 w 2626107"/>
              <a:gd name="connsiteY2" fmla="*/ 1093310 h 3755457"/>
              <a:gd name="connsiteX3" fmla="*/ 2570515 w 2626107"/>
              <a:gd name="connsiteY3" fmla="*/ 1944648 h 3755457"/>
              <a:gd name="connsiteX4" fmla="*/ 2044998 w 2626107"/>
              <a:gd name="connsiteY4" fmla="*/ 3058745 h 3755457"/>
              <a:gd name="connsiteX5" fmla="*/ 773246 w 2626107"/>
              <a:gd name="connsiteY5" fmla="*/ 3710386 h 3755457"/>
              <a:gd name="connsiteX6" fmla="*/ 27012 w 2626107"/>
              <a:gd name="connsiteY6" fmla="*/ 1808014 h 3755457"/>
              <a:gd name="connsiteX7" fmla="*/ 184667 w 2626107"/>
              <a:gd name="connsiteY7" fmla="*/ 294524 h 3755457"/>
              <a:gd name="connsiteX8" fmla="*/ 552529 w 2626107"/>
              <a:gd name="connsiteY8" fmla="*/ 235 h 3755457"/>
              <a:gd name="connsiteX9" fmla="*/ 1677136 w 2626107"/>
              <a:gd name="connsiteY9" fmla="*/ 252482 h 3755457"/>
              <a:gd name="connsiteX0" fmla="*/ 1726019 w 2674990"/>
              <a:gd name="connsiteY0" fmla="*/ 266603 h 3769578"/>
              <a:gd name="connsiteX1" fmla="*/ 2356640 w 2674990"/>
              <a:gd name="connsiteY1" fmla="*/ 665997 h 3769578"/>
              <a:gd name="connsiteX2" fmla="*/ 2629908 w 2674990"/>
              <a:gd name="connsiteY2" fmla="*/ 1107431 h 3769578"/>
              <a:gd name="connsiteX3" fmla="*/ 2619398 w 2674990"/>
              <a:gd name="connsiteY3" fmla="*/ 1958769 h 3769578"/>
              <a:gd name="connsiteX4" fmla="*/ 2093881 w 2674990"/>
              <a:gd name="connsiteY4" fmla="*/ 3072866 h 3769578"/>
              <a:gd name="connsiteX5" fmla="*/ 822129 w 2674990"/>
              <a:gd name="connsiteY5" fmla="*/ 3724507 h 3769578"/>
              <a:gd name="connsiteX6" fmla="*/ 75895 w 2674990"/>
              <a:gd name="connsiteY6" fmla="*/ 1822135 h 3769578"/>
              <a:gd name="connsiteX7" fmla="*/ 65385 w 2674990"/>
              <a:gd name="connsiteY7" fmla="*/ 697527 h 3769578"/>
              <a:gd name="connsiteX8" fmla="*/ 601412 w 2674990"/>
              <a:gd name="connsiteY8" fmla="*/ 14356 h 3769578"/>
              <a:gd name="connsiteX9" fmla="*/ 1726019 w 2674990"/>
              <a:gd name="connsiteY9" fmla="*/ 266603 h 3769578"/>
              <a:gd name="connsiteX0" fmla="*/ 1726019 w 3085695"/>
              <a:gd name="connsiteY0" fmla="*/ 266603 h 3769578"/>
              <a:gd name="connsiteX1" fmla="*/ 2356640 w 3085695"/>
              <a:gd name="connsiteY1" fmla="*/ 665997 h 3769578"/>
              <a:gd name="connsiteX2" fmla="*/ 3081853 w 3085695"/>
              <a:gd name="connsiteY2" fmla="*/ 1170493 h 3769578"/>
              <a:gd name="connsiteX3" fmla="*/ 2619398 w 3085695"/>
              <a:gd name="connsiteY3" fmla="*/ 1958769 h 3769578"/>
              <a:gd name="connsiteX4" fmla="*/ 2093881 w 3085695"/>
              <a:gd name="connsiteY4" fmla="*/ 3072866 h 3769578"/>
              <a:gd name="connsiteX5" fmla="*/ 822129 w 3085695"/>
              <a:gd name="connsiteY5" fmla="*/ 3724507 h 3769578"/>
              <a:gd name="connsiteX6" fmla="*/ 75895 w 3085695"/>
              <a:gd name="connsiteY6" fmla="*/ 1822135 h 3769578"/>
              <a:gd name="connsiteX7" fmla="*/ 65385 w 3085695"/>
              <a:gd name="connsiteY7" fmla="*/ 697527 h 3769578"/>
              <a:gd name="connsiteX8" fmla="*/ 601412 w 3085695"/>
              <a:gd name="connsiteY8" fmla="*/ 14356 h 3769578"/>
              <a:gd name="connsiteX9" fmla="*/ 1726019 w 3085695"/>
              <a:gd name="connsiteY9" fmla="*/ 266603 h 3769578"/>
              <a:gd name="connsiteX0" fmla="*/ 1726019 w 3091772"/>
              <a:gd name="connsiteY0" fmla="*/ 264911 h 3767886"/>
              <a:gd name="connsiteX1" fmla="*/ 2167453 w 3091772"/>
              <a:gd name="connsiteY1" fmla="*/ 433078 h 3767886"/>
              <a:gd name="connsiteX2" fmla="*/ 3081853 w 3091772"/>
              <a:gd name="connsiteY2" fmla="*/ 1168801 h 3767886"/>
              <a:gd name="connsiteX3" fmla="*/ 2619398 w 3091772"/>
              <a:gd name="connsiteY3" fmla="*/ 1957077 h 3767886"/>
              <a:gd name="connsiteX4" fmla="*/ 2093881 w 3091772"/>
              <a:gd name="connsiteY4" fmla="*/ 3071174 h 3767886"/>
              <a:gd name="connsiteX5" fmla="*/ 822129 w 3091772"/>
              <a:gd name="connsiteY5" fmla="*/ 3722815 h 3767886"/>
              <a:gd name="connsiteX6" fmla="*/ 75895 w 3091772"/>
              <a:gd name="connsiteY6" fmla="*/ 1820443 h 3767886"/>
              <a:gd name="connsiteX7" fmla="*/ 65385 w 3091772"/>
              <a:gd name="connsiteY7" fmla="*/ 695835 h 3767886"/>
              <a:gd name="connsiteX8" fmla="*/ 601412 w 3091772"/>
              <a:gd name="connsiteY8" fmla="*/ 12664 h 3767886"/>
              <a:gd name="connsiteX9" fmla="*/ 1726019 w 3091772"/>
              <a:gd name="connsiteY9" fmla="*/ 264911 h 3767886"/>
              <a:gd name="connsiteX0" fmla="*/ 1473771 w 3091772"/>
              <a:gd name="connsiteY0" fmla="*/ 147373 h 3786982"/>
              <a:gd name="connsiteX1" fmla="*/ 2167453 w 3091772"/>
              <a:gd name="connsiteY1" fmla="*/ 452174 h 3786982"/>
              <a:gd name="connsiteX2" fmla="*/ 3081853 w 3091772"/>
              <a:gd name="connsiteY2" fmla="*/ 1187897 h 3786982"/>
              <a:gd name="connsiteX3" fmla="*/ 2619398 w 3091772"/>
              <a:gd name="connsiteY3" fmla="*/ 1976173 h 3786982"/>
              <a:gd name="connsiteX4" fmla="*/ 2093881 w 3091772"/>
              <a:gd name="connsiteY4" fmla="*/ 3090270 h 3786982"/>
              <a:gd name="connsiteX5" fmla="*/ 822129 w 3091772"/>
              <a:gd name="connsiteY5" fmla="*/ 3741911 h 3786982"/>
              <a:gd name="connsiteX6" fmla="*/ 75895 w 3091772"/>
              <a:gd name="connsiteY6" fmla="*/ 1839539 h 3786982"/>
              <a:gd name="connsiteX7" fmla="*/ 65385 w 3091772"/>
              <a:gd name="connsiteY7" fmla="*/ 714931 h 3786982"/>
              <a:gd name="connsiteX8" fmla="*/ 601412 w 3091772"/>
              <a:gd name="connsiteY8" fmla="*/ 31760 h 3786982"/>
              <a:gd name="connsiteX9" fmla="*/ 1473771 w 3091772"/>
              <a:gd name="connsiteY9" fmla="*/ 147373 h 3786982"/>
              <a:gd name="connsiteX0" fmla="*/ 1414751 w 3032752"/>
              <a:gd name="connsiteY0" fmla="*/ 147373 h 3759308"/>
              <a:gd name="connsiteX1" fmla="*/ 2108433 w 3032752"/>
              <a:gd name="connsiteY1" fmla="*/ 452174 h 3759308"/>
              <a:gd name="connsiteX2" fmla="*/ 3022833 w 3032752"/>
              <a:gd name="connsiteY2" fmla="*/ 1187897 h 3759308"/>
              <a:gd name="connsiteX3" fmla="*/ 2560378 w 3032752"/>
              <a:gd name="connsiteY3" fmla="*/ 1976173 h 3759308"/>
              <a:gd name="connsiteX4" fmla="*/ 2034861 w 3032752"/>
              <a:gd name="connsiteY4" fmla="*/ 3090270 h 3759308"/>
              <a:gd name="connsiteX5" fmla="*/ 763109 w 3032752"/>
              <a:gd name="connsiteY5" fmla="*/ 3741911 h 3759308"/>
              <a:gd name="connsiteX6" fmla="*/ 447799 w 3032752"/>
              <a:gd name="connsiteY6" fmla="*/ 2407097 h 3759308"/>
              <a:gd name="connsiteX7" fmla="*/ 6365 w 3032752"/>
              <a:gd name="connsiteY7" fmla="*/ 714931 h 3759308"/>
              <a:gd name="connsiteX8" fmla="*/ 542392 w 3032752"/>
              <a:gd name="connsiteY8" fmla="*/ 31760 h 3759308"/>
              <a:gd name="connsiteX9" fmla="*/ 1414751 w 3032752"/>
              <a:gd name="connsiteY9" fmla="*/ 147373 h 3759308"/>
              <a:gd name="connsiteX0" fmla="*/ 1415431 w 3033432"/>
              <a:gd name="connsiteY0" fmla="*/ 147373 h 3448968"/>
              <a:gd name="connsiteX1" fmla="*/ 2109113 w 3033432"/>
              <a:gd name="connsiteY1" fmla="*/ 452174 h 3448968"/>
              <a:gd name="connsiteX2" fmla="*/ 3023513 w 3033432"/>
              <a:gd name="connsiteY2" fmla="*/ 1187897 h 3448968"/>
              <a:gd name="connsiteX3" fmla="*/ 2561058 w 3033432"/>
              <a:gd name="connsiteY3" fmla="*/ 1976173 h 3448968"/>
              <a:gd name="connsiteX4" fmla="*/ 2035541 w 3033432"/>
              <a:gd name="connsiteY4" fmla="*/ 3090270 h 3448968"/>
              <a:gd name="connsiteX5" fmla="*/ 1016037 w 3033432"/>
              <a:gd name="connsiteY5" fmla="*/ 3416091 h 3448968"/>
              <a:gd name="connsiteX6" fmla="*/ 448479 w 3033432"/>
              <a:gd name="connsiteY6" fmla="*/ 2407097 h 3448968"/>
              <a:gd name="connsiteX7" fmla="*/ 7045 w 3033432"/>
              <a:gd name="connsiteY7" fmla="*/ 714931 h 3448968"/>
              <a:gd name="connsiteX8" fmla="*/ 543072 w 3033432"/>
              <a:gd name="connsiteY8" fmla="*/ 31760 h 3448968"/>
              <a:gd name="connsiteX9" fmla="*/ 1415431 w 3033432"/>
              <a:gd name="connsiteY9" fmla="*/ 147373 h 3448968"/>
              <a:gd name="connsiteX0" fmla="*/ 1415431 w 3033510"/>
              <a:gd name="connsiteY0" fmla="*/ 147373 h 3416998"/>
              <a:gd name="connsiteX1" fmla="*/ 2109113 w 3033510"/>
              <a:gd name="connsiteY1" fmla="*/ 452174 h 3416998"/>
              <a:gd name="connsiteX2" fmla="*/ 3023513 w 3033510"/>
              <a:gd name="connsiteY2" fmla="*/ 1187897 h 3416998"/>
              <a:gd name="connsiteX3" fmla="*/ 2561058 w 3033510"/>
              <a:gd name="connsiteY3" fmla="*/ 1976173 h 3416998"/>
              <a:gd name="connsiteX4" fmla="*/ 2014521 w 3033510"/>
              <a:gd name="connsiteY4" fmla="*/ 2575263 h 3416998"/>
              <a:gd name="connsiteX5" fmla="*/ 1016037 w 3033510"/>
              <a:gd name="connsiteY5" fmla="*/ 3416091 h 3416998"/>
              <a:gd name="connsiteX6" fmla="*/ 448479 w 3033510"/>
              <a:gd name="connsiteY6" fmla="*/ 2407097 h 3416998"/>
              <a:gd name="connsiteX7" fmla="*/ 7045 w 3033510"/>
              <a:gd name="connsiteY7" fmla="*/ 714931 h 3416998"/>
              <a:gd name="connsiteX8" fmla="*/ 543072 w 3033510"/>
              <a:gd name="connsiteY8" fmla="*/ 31760 h 3416998"/>
              <a:gd name="connsiteX9" fmla="*/ 1415431 w 3033510"/>
              <a:gd name="connsiteY9" fmla="*/ 147373 h 3416998"/>
              <a:gd name="connsiteX0" fmla="*/ 1415431 w 3045270"/>
              <a:gd name="connsiteY0" fmla="*/ 147373 h 3416993"/>
              <a:gd name="connsiteX1" fmla="*/ 2109113 w 3045270"/>
              <a:gd name="connsiteY1" fmla="*/ 452174 h 3416993"/>
              <a:gd name="connsiteX2" fmla="*/ 3023513 w 3045270"/>
              <a:gd name="connsiteY2" fmla="*/ 1187897 h 3416993"/>
              <a:gd name="connsiteX3" fmla="*/ 2697692 w 3045270"/>
              <a:gd name="connsiteY3" fmla="*/ 1997193 h 3416993"/>
              <a:gd name="connsiteX4" fmla="*/ 2014521 w 3045270"/>
              <a:gd name="connsiteY4" fmla="*/ 2575263 h 3416993"/>
              <a:gd name="connsiteX5" fmla="*/ 1016037 w 3045270"/>
              <a:gd name="connsiteY5" fmla="*/ 3416091 h 3416993"/>
              <a:gd name="connsiteX6" fmla="*/ 448479 w 3045270"/>
              <a:gd name="connsiteY6" fmla="*/ 2407097 h 3416993"/>
              <a:gd name="connsiteX7" fmla="*/ 7045 w 3045270"/>
              <a:gd name="connsiteY7" fmla="*/ 714931 h 3416993"/>
              <a:gd name="connsiteX8" fmla="*/ 543072 w 3045270"/>
              <a:gd name="connsiteY8" fmla="*/ 31760 h 3416993"/>
              <a:gd name="connsiteX9" fmla="*/ 1415431 w 3045270"/>
              <a:gd name="connsiteY9" fmla="*/ 147373 h 3416993"/>
              <a:gd name="connsiteX0" fmla="*/ 1415431 w 3045270"/>
              <a:gd name="connsiteY0" fmla="*/ 147373 h 3420503"/>
              <a:gd name="connsiteX1" fmla="*/ 2109113 w 3045270"/>
              <a:gd name="connsiteY1" fmla="*/ 452174 h 3420503"/>
              <a:gd name="connsiteX2" fmla="*/ 3023513 w 3045270"/>
              <a:gd name="connsiteY2" fmla="*/ 1187897 h 3420503"/>
              <a:gd name="connsiteX3" fmla="*/ 2697692 w 3045270"/>
              <a:gd name="connsiteY3" fmla="*/ 1997193 h 3420503"/>
              <a:gd name="connsiteX4" fmla="*/ 2014521 w 3045270"/>
              <a:gd name="connsiteY4" fmla="*/ 2743429 h 3420503"/>
              <a:gd name="connsiteX5" fmla="*/ 1016037 w 3045270"/>
              <a:gd name="connsiteY5" fmla="*/ 3416091 h 3420503"/>
              <a:gd name="connsiteX6" fmla="*/ 448479 w 3045270"/>
              <a:gd name="connsiteY6" fmla="*/ 2407097 h 3420503"/>
              <a:gd name="connsiteX7" fmla="*/ 7045 w 3045270"/>
              <a:gd name="connsiteY7" fmla="*/ 714931 h 3420503"/>
              <a:gd name="connsiteX8" fmla="*/ 543072 w 3045270"/>
              <a:gd name="connsiteY8" fmla="*/ 31760 h 3420503"/>
              <a:gd name="connsiteX9" fmla="*/ 1415431 w 3045270"/>
              <a:gd name="connsiteY9" fmla="*/ 147373 h 3420503"/>
              <a:gd name="connsiteX0" fmla="*/ 1415431 w 3029190"/>
              <a:gd name="connsiteY0" fmla="*/ 150567 h 3423697"/>
              <a:gd name="connsiteX1" fmla="*/ 2445444 w 3029190"/>
              <a:gd name="connsiteY1" fmla="*/ 592003 h 3423697"/>
              <a:gd name="connsiteX2" fmla="*/ 3023513 w 3029190"/>
              <a:gd name="connsiteY2" fmla="*/ 1191091 h 3423697"/>
              <a:gd name="connsiteX3" fmla="*/ 2697692 w 3029190"/>
              <a:gd name="connsiteY3" fmla="*/ 2000387 h 3423697"/>
              <a:gd name="connsiteX4" fmla="*/ 2014521 w 3029190"/>
              <a:gd name="connsiteY4" fmla="*/ 2746623 h 3423697"/>
              <a:gd name="connsiteX5" fmla="*/ 1016037 w 3029190"/>
              <a:gd name="connsiteY5" fmla="*/ 3419285 h 3423697"/>
              <a:gd name="connsiteX6" fmla="*/ 448479 w 3029190"/>
              <a:gd name="connsiteY6" fmla="*/ 2410291 h 3423697"/>
              <a:gd name="connsiteX7" fmla="*/ 7045 w 3029190"/>
              <a:gd name="connsiteY7" fmla="*/ 718125 h 3423697"/>
              <a:gd name="connsiteX8" fmla="*/ 543072 w 3029190"/>
              <a:gd name="connsiteY8" fmla="*/ 34954 h 3423697"/>
              <a:gd name="connsiteX9" fmla="*/ 1415431 w 3029190"/>
              <a:gd name="connsiteY9" fmla="*/ 150567 h 3423697"/>
              <a:gd name="connsiteX0" fmla="*/ 1424547 w 3038306"/>
              <a:gd name="connsiteY0" fmla="*/ 150567 h 3439197"/>
              <a:gd name="connsiteX1" fmla="*/ 2454560 w 3038306"/>
              <a:gd name="connsiteY1" fmla="*/ 592003 h 3439197"/>
              <a:gd name="connsiteX2" fmla="*/ 3032629 w 3038306"/>
              <a:gd name="connsiteY2" fmla="*/ 1191091 h 3439197"/>
              <a:gd name="connsiteX3" fmla="*/ 2706808 w 3038306"/>
              <a:gd name="connsiteY3" fmla="*/ 2000387 h 3439197"/>
              <a:gd name="connsiteX4" fmla="*/ 2023637 w 3038306"/>
              <a:gd name="connsiteY4" fmla="*/ 2746623 h 3439197"/>
              <a:gd name="connsiteX5" fmla="*/ 1025153 w 3038306"/>
              <a:gd name="connsiteY5" fmla="*/ 3419285 h 3439197"/>
              <a:gd name="connsiteX6" fmla="*/ 236877 w 3038306"/>
              <a:gd name="connsiteY6" fmla="*/ 1947836 h 3439197"/>
              <a:gd name="connsiteX7" fmla="*/ 16161 w 3038306"/>
              <a:gd name="connsiteY7" fmla="*/ 718125 h 3439197"/>
              <a:gd name="connsiteX8" fmla="*/ 552188 w 3038306"/>
              <a:gd name="connsiteY8" fmla="*/ 34954 h 3439197"/>
              <a:gd name="connsiteX9" fmla="*/ 1424547 w 3038306"/>
              <a:gd name="connsiteY9" fmla="*/ 150567 h 3439197"/>
              <a:gd name="connsiteX0" fmla="*/ 1424547 w 3038601"/>
              <a:gd name="connsiteY0" fmla="*/ 150567 h 3458469"/>
              <a:gd name="connsiteX1" fmla="*/ 2454560 w 3038601"/>
              <a:gd name="connsiteY1" fmla="*/ 592003 h 3458469"/>
              <a:gd name="connsiteX2" fmla="*/ 3032629 w 3038601"/>
              <a:gd name="connsiteY2" fmla="*/ 1191091 h 3458469"/>
              <a:gd name="connsiteX3" fmla="*/ 2706808 w 3038601"/>
              <a:gd name="connsiteY3" fmla="*/ 2000387 h 3458469"/>
              <a:gd name="connsiteX4" fmla="*/ 1950064 w 3038601"/>
              <a:gd name="connsiteY4" fmla="*/ 2946319 h 3458469"/>
              <a:gd name="connsiteX5" fmla="*/ 1025153 w 3038601"/>
              <a:gd name="connsiteY5" fmla="*/ 3419285 h 3458469"/>
              <a:gd name="connsiteX6" fmla="*/ 236877 w 3038601"/>
              <a:gd name="connsiteY6" fmla="*/ 1947836 h 3458469"/>
              <a:gd name="connsiteX7" fmla="*/ 16161 w 3038601"/>
              <a:gd name="connsiteY7" fmla="*/ 718125 h 3458469"/>
              <a:gd name="connsiteX8" fmla="*/ 552188 w 3038601"/>
              <a:gd name="connsiteY8" fmla="*/ 34954 h 3458469"/>
              <a:gd name="connsiteX9" fmla="*/ 1424547 w 3038601"/>
              <a:gd name="connsiteY9" fmla="*/ 150567 h 345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38601" h="3458469">
                <a:moveTo>
                  <a:pt x="1424547" y="150567"/>
                </a:moveTo>
                <a:cubicBezTo>
                  <a:pt x="1741609" y="243409"/>
                  <a:pt x="2186546" y="418582"/>
                  <a:pt x="2454560" y="592003"/>
                </a:cubicBezTo>
                <a:cubicBezTo>
                  <a:pt x="2722574" y="765424"/>
                  <a:pt x="2990588" y="956360"/>
                  <a:pt x="3032629" y="1191091"/>
                </a:cubicBezTo>
                <a:cubicBezTo>
                  <a:pt x="3074670" y="1425822"/>
                  <a:pt x="2887236" y="1707849"/>
                  <a:pt x="2706808" y="2000387"/>
                </a:cubicBezTo>
                <a:cubicBezTo>
                  <a:pt x="2526381" y="2292925"/>
                  <a:pt x="2230340" y="2709836"/>
                  <a:pt x="1950064" y="2946319"/>
                </a:cubicBezTo>
                <a:cubicBezTo>
                  <a:pt x="1669788" y="3182802"/>
                  <a:pt x="1310684" y="3585699"/>
                  <a:pt x="1025153" y="3419285"/>
                </a:cubicBezTo>
                <a:cubicBezTo>
                  <a:pt x="739622" y="3252871"/>
                  <a:pt x="405042" y="2398029"/>
                  <a:pt x="236877" y="1947836"/>
                </a:cubicBezTo>
                <a:cubicBezTo>
                  <a:pt x="68712" y="1497643"/>
                  <a:pt x="-43398" y="1003656"/>
                  <a:pt x="16161" y="718125"/>
                </a:cubicBezTo>
                <a:cubicBezTo>
                  <a:pt x="75720" y="432594"/>
                  <a:pt x="317457" y="129547"/>
                  <a:pt x="552188" y="34954"/>
                </a:cubicBezTo>
                <a:cubicBezTo>
                  <a:pt x="786919" y="-59639"/>
                  <a:pt x="1107485" y="57726"/>
                  <a:pt x="1424547" y="150567"/>
                </a:cubicBezTo>
                <a:close/>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Arrow Connector 7">
            <a:extLst>
              <a:ext uri="{FF2B5EF4-FFF2-40B4-BE49-F238E27FC236}">
                <a16:creationId xmlns:a16="http://schemas.microsoft.com/office/drawing/2014/main" id="{66BD6A81-A578-D144-B0FB-C3F97DB990B1}"/>
              </a:ext>
            </a:extLst>
          </p:cNvPr>
          <p:cNvCxnSpPr/>
          <p:nvPr/>
        </p:nvCxnSpPr>
        <p:spPr>
          <a:xfrm>
            <a:off x="5465379" y="3452646"/>
            <a:ext cx="274336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B7FE2537-5FAC-C54D-BC53-B0BA2538CBC4}"/>
              </a:ext>
            </a:extLst>
          </p:cNvPr>
          <p:cNvSpPr/>
          <p:nvPr/>
        </p:nvSpPr>
        <p:spPr>
          <a:xfrm>
            <a:off x="4384345" y="2877125"/>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EE0AA99C-FFBC-7748-8DA8-EB909232F4D3}"/>
              </a:ext>
            </a:extLst>
          </p:cNvPr>
          <p:cNvCxnSpPr>
            <a:cxnSpLocks/>
          </p:cNvCxnSpPr>
          <p:nvPr/>
        </p:nvCxnSpPr>
        <p:spPr>
          <a:xfrm rot="20425900" flipV="1">
            <a:off x="5243702" y="2126219"/>
            <a:ext cx="2343808" cy="9616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B804F674-8DDB-2740-AB94-84D469A7E79E}"/>
              </a:ext>
            </a:extLst>
          </p:cNvPr>
          <p:cNvCxnSpPr>
            <a:cxnSpLocks/>
            <a:stCxn id="63" idx="0"/>
            <a:endCxn id="64" idx="4"/>
          </p:cNvCxnSpPr>
          <p:nvPr/>
        </p:nvCxnSpPr>
        <p:spPr>
          <a:xfrm flipH="1" flipV="1">
            <a:off x="4470845" y="3043745"/>
            <a:ext cx="549998" cy="1918849"/>
          </a:xfrm>
          <a:prstGeom prst="straightConnector1">
            <a:avLst/>
          </a:prstGeom>
          <a:ln w="38100">
            <a:solidFill>
              <a:schemeClr val="accent6">
                <a:lumMod val="7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56AA54C7-969E-9D4E-A282-B38DB79489F0}"/>
              </a:ext>
            </a:extLst>
          </p:cNvPr>
          <p:cNvSpPr/>
          <p:nvPr/>
        </p:nvSpPr>
        <p:spPr>
          <a:xfrm>
            <a:off x="4934343" y="4962594"/>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1" name="Straight Arrow Connector 70">
            <a:extLst>
              <a:ext uri="{FF2B5EF4-FFF2-40B4-BE49-F238E27FC236}">
                <a16:creationId xmlns:a16="http://schemas.microsoft.com/office/drawing/2014/main" id="{66306A04-F249-0440-8EFA-2DA982F74AEA}"/>
              </a:ext>
            </a:extLst>
          </p:cNvPr>
          <p:cNvCxnSpPr>
            <a:cxnSpLocks/>
            <a:stCxn id="63" idx="7"/>
            <a:endCxn id="35" idx="3"/>
          </p:cNvCxnSpPr>
          <p:nvPr/>
        </p:nvCxnSpPr>
        <p:spPr>
          <a:xfrm flipV="1">
            <a:off x="5082008" y="3710784"/>
            <a:ext cx="1313628" cy="1276211"/>
          </a:xfrm>
          <a:prstGeom prst="straightConnector1">
            <a:avLst/>
          </a:prstGeom>
          <a:ln w="38100">
            <a:solidFill>
              <a:schemeClr val="accent6">
                <a:lumMod val="7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88CA0FEF-441B-EB4F-965A-FB883042D147}"/>
              </a:ext>
            </a:extLst>
          </p:cNvPr>
          <p:cNvCxnSpPr>
            <a:cxnSpLocks/>
            <a:stCxn id="63" idx="6"/>
          </p:cNvCxnSpPr>
          <p:nvPr/>
        </p:nvCxnSpPr>
        <p:spPr>
          <a:xfrm flipV="1">
            <a:off x="5107343" y="4723017"/>
            <a:ext cx="707202" cy="322887"/>
          </a:xfrm>
          <a:prstGeom prst="straightConnector1">
            <a:avLst/>
          </a:prstGeom>
          <a:ln w="38100">
            <a:solidFill>
              <a:schemeClr val="accent6">
                <a:lumMod val="7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29172FBF-3D7B-3846-B5D2-6C8C8646DAA5}"/>
              </a:ext>
            </a:extLst>
          </p:cNvPr>
          <p:cNvCxnSpPr>
            <a:cxnSpLocks/>
            <a:stCxn id="63" idx="7"/>
          </p:cNvCxnSpPr>
          <p:nvPr/>
        </p:nvCxnSpPr>
        <p:spPr>
          <a:xfrm flipV="1">
            <a:off x="5082008" y="3568565"/>
            <a:ext cx="551698" cy="1418430"/>
          </a:xfrm>
          <a:prstGeom prst="straightConnector1">
            <a:avLst/>
          </a:prstGeom>
          <a:ln w="38100">
            <a:solidFill>
              <a:schemeClr val="accent6">
                <a:lumMod val="75000"/>
              </a:schemeClr>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125F493E-2B6A-1543-93B7-9EA44DCDCD15}"/>
              </a:ext>
            </a:extLst>
          </p:cNvPr>
          <p:cNvSpPr/>
          <p:nvPr/>
        </p:nvSpPr>
        <p:spPr>
          <a:xfrm>
            <a:off x="5592072" y="3405354"/>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1B62E8F1-2120-7646-B827-1E3BACCEDC6F}"/>
              </a:ext>
            </a:extLst>
          </p:cNvPr>
          <p:cNvSpPr/>
          <p:nvPr/>
        </p:nvSpPr>
        <p:spPr>
          <a:xfrm>
            <a:off x="6370301" y="3568565"/>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6412E459-A03C-AE48-A170-FB03F6081F3E}"/>
              </a:ext>
            </a:extLst>
          </p:cNvPr>
          <p:cNvSpPr/>
          <p:nvPr/>
        </p:nvSpPr>
        <p:spPr>
          <a:xfrm>
            <a:off x="5789210" y="4616042"/>
            <a:ext cx="173000" cy="1666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A95AF7-C866-404C-98A2-A8FD126DF48E}"/>
              </a:ext>
            </a:extLst>
          </p:cNvPr>
          <p:cNvSpPr>
            <a:spLocks noGrp="1"/>
          </p:cNvSpPr>
          <p:nvPr>
            <p:ph type="title"/>
          </p:nvPr>
        </p:nvSpPr>
        <p:spPr/>
        <p:txBody>
          <a:bodyPr/>
          <a:lstStyle/>
          <a:p>
            <a:r>
              <a:rPr lang="en-US" dirty="0"/>
              <a:t>Proximal Operators</a:t>
            </a:r>
          </a:p>
        </p:txBody>
      </p:sp>
      <p:cxnSp>
        <p:nvCxnSpPr>
          <p:cNvPr id="26" name="Straight Arrow Connector 25">
            <a:extLst>
              <a:ext uri="{FF2B5EF4-FFF2-40B4-BE49-F238E27FC236}">
                <a16:creationId xmlns:a16="http://schemas.microsoft.com/office/drawing/2014/main" id="{6DA308B6-9F22-9C48-977E-F84FFD031673}"/>
              </a:ext>
            </a:extLst>
          </p:cNvPr>
          <p:cNvCxnSpPr>
            <a:cxnSpLocks/>
          </p:cNvCxnSpPr>
          <p:nvPr/>
        </p:nvCxnSpPr>
        <p:spPr>
          <a:xfrm flipV="1">
            <a:off x="5465380" y="1155700"/>
            <a:ext cx="2" cy="22969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8" name="Picture 27">
            <a:extLst>
              <a:ext uri="{FF2B5EF4-FFF2-40B4-BE49-F238E27FC236}">
                <a16:creationId xmlns:a16="http://schemas.microsoft.com/office/drawing/2014/main" id="{378DFBB6-C3C6-944D-9C60-0C81705DB079}"/>
              </a:ext>
            </a:extLst>
          </p:cNvPr>
          <p:cNvPicPr>
            <a:picLocks noChangeAspect="1"/>
          </p:cNvPicPr>
          <p:nvPr/>
        </p:nvPicPr>
        <p:blipFill>
          <a:blip r:embed="rId3"/>
          <a:stretch>
            <a:fillRect/>
          </a:stretch>
        </p:blipFill>
        <p:spPr>
          <a:xfrm>
            <a:off x="4028765" y="1647183"/>
            <a:ext cx="266700" cy="228600"/>
          </a:xfrm>
          <a:prstGeom prst="rect">
            <a:avLst/>
          </a:prstGeom>
        </p:spPr>
      </p:pic>
      <p:pic>
        <p:nvPicPr>
          <p:cNvPr id="29" name="Picture 28">
            <a:extLst>
              <a:ext uri="{FF2B5EF4-FFF2-40B4-BE49-F238E27FC236}">
                <a16:creationId xmlns:a16="http://schemas.microsoft.com/office/drawing/2014/main" id="{A4ADB79D-038A-C64A-B394-CD26A132D98C}"/>
              </a:ext>
            </a:extLst>
          </p:cNvPr>
          <p:cNvPicPr>
            <a:picLocks noChangeAspect="1"/>
          </p:cNvPicPr>
          <p:nvPr/>
        </p:nvPicPr>
        <p:blipFill>
          <a:blip r:embed="rId4"/>
          <a:stretch>
            <a:fillRect/>
          </a:stretch>
        </p:blipFill>
        <p:spPr>
          <a:xfrm>
            <a:off x="7498030" y="1579115"/>
            <a:ext cx="279400" cy="241300"/>
          </a:xfrm>
          <a:prstGeom prst="rect">
            <a:avLst/>
          </a:prstGeom>
        </p:spPr>
      </p:pic>
      <p:pic>
        <p:nvPicPr>
          <p:cNvPr id="31" name="Picture 30">
            <a:extLst>
              <a:ext uri="{FF2B5EF4-FFF2-40B4-BE49-F238E27FC236}">
                <a16:creationId xmlns:a16="http://schemas.microsoft.com/office/drawing/2014/main" id="{1FB0D006-08C8-314A-9336-E677A5679B75}"/>
              </a:ext>
            </a:extLst>
          </p:cNvPr>
          <p:cNvPicPr>
            <a:picLocks noChangeAspect="1"/>
          </p:cNvPicPr>
          <p:nvPr/>
        </p:nvPicPr>
        <p:blipFill>
          <a:blip r:embed="rId5"/>
          <a:stretch>
            <a:fillRect/>
          </a:stretch>
        </p:blipFill>
        <p:spPr>
          <a:xfrm>
            <a:off x="8204186" y="3573016"/>
            <a:ext cx="165100" cy="139700"/>
          </a:xfrm>
          <a:prstGeom prst="rect">
            <a:avLst/>
          </a:prstGeom>
        </p:spPr>
      </p:pic>
      <p:pic>
        <p:nvPicPr>
          <p:cNvPr id="36" name="Picture 35">
            <a:extLst>
              <a:ext uri="{FF2B5EF4-FFF2-40B4-BE49-F238E27FC236}">
                <a16:creationId xmlns:a16="http://schemas.microsoft.com/office/drawing/2014/main" id="{762DCB93-87AA-8446-964C-480BA722F77C}"/>
              </a:ext>
            </a:extLst>
          </p:cNvPr>
          <p:cNvPicPr>
            <a:picLocks noChangeAspect="1"/>
          </p:cNvPicPr>
          <p:nvPr/>
        </p:nvPicPr>
        <p:blipFill>
          <a:blip r:embed="rId6"/>
          <a:stretch>
            <a:fillRect/>
          </a:stretch>
        </p:blipFill>
        <p:spPr>
          <a:xfrm>
            <a:off x="5173594" y="1092073"/>
            <a:ext cx="152400" cy="203200"/>
          </a:xfrm>
          <a:prstGeom prst="rect">
            <a:avLst/>
          </a:prstGeom>
        </p:spPr>
      </p:pic>
      <p:pic>
        <p:nvPicPr>
          <p:cNvPr id="37" name="Picture 36">
            <a:extLst>
              <a:ext uri="{FF2B5EF4-FFF2-40B4-BE49-F238E27FC236}">
                <a16:creationId xmlns:a16="http://schemas.microsoft.com/office/drawing/2014/main" id="{E8B8C177-1D5D-4943-B6B7-D95A92ADDA7D}"/>
              </a:ext>
            </a:extLst>
          </p:cNvPr>
          <p:cNvPicPr>
            <a:picLocks noChangeAspect="1"/>
          </p:cNvPicPr>
          <p:nvPr/>
        </p:nvPicPr>
        <p:blipFill>
          <a:blip r:embed="rId7"/>
          <a:stretch>
            <a:fillRect/>
          </a:stretch>
        </p:blipFill>
        <p:spPr>
          <a:xfrm>
            <a:off x="4386906" y="4809365"/>
            <a:ext cx="292100" cy="317500"/>
          </a:xfrm>
          <a:prstGeom prst="rect">
            <a:avLst/>
          </a:prstGeom>
        </p:spPr>
      </p:pic>
      <p:pic>
        <p:nvPicPr>
          <p:cNvPr id="3" name="Picture 2">
            <a:extLst>
              <a:ext uri="{FF2B5EF4-FFF2-40B4-BE49-F238E27FC236}">
                <a16:creationId xmlns:a16="http://schemas.microsoft.com/office/drawing/2014/main" id="{08F98866-3487-9247-A1EB-4EA2FD71B367}"/>
              </a:ext>
            </a:extLst>
          </p:cNvPr>
          <p:cNvPicPr>
            <a:picLocks noChangeAspect="1"/>
          </p:cNvPicPr>
          <p:nvPr/>
        </p:nvPicPr>
        <p:blipFill>
          <a:blip r:embed="rId8"/>
          <a:stretch>
            <a:fillRect/>
          </a:stretch>
        </p:blipFill>
        <p:spPr>
          <a:xfrm>
            <a:off x="3900156" y="5501687"/>
            <a:ext cx="3467100" cy="330200"/>
          </a:xfrm>
          <a:prstGeom prst="rect">
            <a:avLst/>
          </a:prstGeom>
        </p:spPr>
      </p:pic>
      <p:pic>
        <p:nvPicPr>
          <p:cNvPr id="4" name="Picture 3">
            <a:extLst>
              <a:ext uri="{FF2B5EF4-FFF2-40B4-BE49-F238E27FC236}">
                <a16:creationId xmlns:a16="http://schemas.microsoft.com/office/drawing/2014/main" id="{770169E3-1A59-CE4D-A19C-07F41A8C54E3}"/>
              </a:ext>
            </a:extLst>
          </p:cNvPr>
          <p:cNvPicPr>
            <a:picLocks noChangeAspect="1"/>
          </p:cNvPicPr>
          <p:nvPr/>
        </p:nvPicPr>
        <p:blipFill>
          <a:blip r:embed="rId9"/>
          <a:stretch>
            <a:fillRect/>
          </a:stretch>
        </p:blipFill>
        <p:spPr>
          <a:xfrm>
            <a:off x="4187495" y="2566942"/>
            <a:ext cx="393700" cy="266700"/>
          </a:xfrm>
          <a:prstGeom prst="rect">
            <a:avLst/>
          </a:prstGeom>
        </p:spPr>
      </p:pic>
      <p:pic>
        <p:nvPicPr>
          <p:cNvPr id="5" name="Picture 4">
            <a:extLst>
              <a:ext uri="{FF2B5EF4-FFF2-40B4-BE49-F238E27FC236}">
                <a16:creationId xmlns:a16="http://schemas.microsoft.com/office/drawing/2014/main" id="{2B88B37C-B0F7-134C-BF2E-BE253DC50754}"/>
              </a:ext>
            </a:extLst>
          </p:cNvPr>
          <p:cNvPicPr>
            <a:picLocks noChangeAspect="1"/>
          </p:cNvPicPr>
          <p:nvPr/>
        </p:nvPicPr>
        <p:blipFill>
          <a:blip r:embed="rId10"/>
          <a:stretch>
            <a:fillRect/>
          </a:stretch>
        </p:blipFill>
        <p:spPr>
          <a:xfrm>
            <a:off x="4983582" y="3485916"/>
            <a:ext cx="393700" cy="266700"/>
          </a:xfrm>
          <a:prstGeom prst="rect">
            <a:avLst/>
          </a:prstGeom>
        </p:spPr>
      </p:pic>
      <p:pic>
        <p:nvPicPr>
          <p:cNvPr id="7" name="Picture 6">
            <a:extLst>
              <a:ext uri="{FF2B5EF4-FFF2-40B4-BE49-F238E27FC236}">
                <a16:creationId xmlns:a16="http://schemas.microsoft.com/office/drawing/2014/main" id="{7D016A0A-40B6-A34E-8E88-04DEF600B7AD}"/>
              </a:ext>
            </a:extLst>
          </p:cNvPr>
          <p:cNvPicPr>
            <a:picLocks noChangeAspect="1"/>
          </p:cNvPicPr>
          <p:nvPr/>
        </p:nvPicPr>
        <p:blipFill>
          <a:blip r:embed="rId11"/>
          <a:stretch>
            <a:fillRect/>
          </a:stretch>
        </p:blipFill>
        <p:spPr>
          <a:xfrm>
            <a:off x="6358064" y="3153022"/>
            <a:ext cx="393700" cy="266700"/>
          </a:xfrm>
          <a:prstGeom prst="rect">
            <a:avLst/>
          </a:prstGeom>
        </p:spPr>
      </p:pic>
      <p:pic>
        <p:nvPicPr>
          <p:cNvPr id="11" name="Picture 10">
            <a:extLst>
              <a:ext uri="{FF2B5EF4-FFF2-40B4-BE49-F238E27FC236}">
                <a16:creationId xmlns:a16="http://schemas.microsoft.com/office/drawing/2014/main" id="{037C6F70-07D0-4846-9BA4-CA47442FEBF1}"/>
              </a:ext>
            </a:extLst>
          </p:cNvPr>
          <p:cNvPicPr>
            <a:picLocks noChangeAspect="1"/>
          </p:cNvPicPr>
          <p:nvPr/>
        </p:nvPicPr>
        <p:blipFill>
          <a:blip r:embed="rId12"/>
          <a:stretch>
            <a:fillRect/>
          </a:stretch>
        </p:blipFill>
        <p:spPr>
          <a:xfrm>
            <a:off x="6180607" y="4658055"/>
            <a:ext cx="393700" cy="266700"/>
          </a:xfrm>
          <a:prstGeom prst="rect">
            <a:avLst/>
          </a:prstGeom>
        </p:spPr>
      </p:pic>
    </p:spTree>
    <p:extLst>
      <p:ext uri="{BB962C8B-B14F-4D97-AF65-F5344CB8AC3E}">
        <p14:creationId xmlns:p14="http://schemas.microsoft.com/office/powerpoint/2010/main" val="27817430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2761</Words>
  <Application>Microsoft Office PowerPoint</Application>
  <PresentationFormat>Widescreen</PresentationFormat>
  <Paragraphs>265</Paragraphs>
  <Slides>17</Slides>
  <Notes>17</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Section IV: Proximal Operators</vt:lpstr>
      <vt:lpstr>Proximal Operators</vt:lpstr>
      <vt:lpstr>Proximal Operators</vt:lpstr>
      <vt:lpstr>Proximal Operators</vt:lpstr>
      <vt:lpstr>Proximal Operators</vt:lpstr>
      <vt:lpstr>Proximal Operators</vt:lpstr>
      <vt:lpstr>Proximal Operators</vt:lpstr>
      <vt:lpstr>Proximal Operators</vt:lpstr>
      <vt:lpstr>Proximal Operators</vt:lpstr>
      <vt:lpstr>Proximal Operators</vt:lpstr>
      <vt:lpstr>Proximal Operators</vt:lpstr>
      <vt:lpstr>Proximal Operators</vt:lpstr>
      <vt:lpstr>Proximal Operators</vt:lpstr>
      <vt:lpstr>Proximal Operators</vt:lpstr>
      <vt:lpstr>Proximal Operators</vt:lpstr>
      <vt:lpstr>Proximal Operators</vt:lpstr>
      <vt:lpstr>Proximal Operators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cp:lastPrinted>2021-06-20T21:01:14Z</cp:lastPrinted>
  <dcterms:created xsi:type="dcterms:W3CDTF">2020-02-03T19:35:19Z</dcterms:created>
  <dcterms:modified xsi:type="dcterms:W3CDTF">2021-07-27T16:44:40Z</dcterms:modified>
</cp:coreProperties>
</file>

<file path=docProps/thumbnail.jpeg>
</file>